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5" r:id="rId3"/>
    <p:sldId id="257" r:id="rId4"/>
    <p:sldId id="260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75" r:id="rId15"/>
    <p:sldId id="271" r:id="rId16"/>
    <p:sldId id="268" r:id="rId17"/>
    <p:sldId id="272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95" autoAdjust="0"/>
    <p:restoredTop sz="94660"/>
  </p:normalViewPr>
  <p:slideViewPr>
    <p:cSldViewPr>
      <p:cViewPr varScale="1">
        <p:scale>
          <a:sx n="88" d="100"/>
          <a:sy n="88" d="100"/>
        </p:scale>
        <p:origin x="-111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B03EC-5389-4BF0-A0D0-F505909276A7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08CB4-8566-4EDC-B75C-5B8D363DE4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08CB4-8566-4EDC-B75C-5B8D363DE41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27.01.2025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714356"/>
            <a:ext cx="77724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200" dirty="0" smtClean="0"/>
              <a:t>ДЕПАРТАМЕНТ ОБРАЗОВАНИЯ МОЛОДЕЖНОЙ ПОЛИТИКИ </a:t>
            </a:r>
            <a:br>
              <a:rPr lang="ru-RU" sz="1200" dirty="0" smtClean="0"/>
            </a:br>
            <a:r>
              <a:rPr lang="ru-RU" sz="1200" dirty="0" smtClean="0"/>
              <a:t>ХАНТЫ-МАНСИЙСКОГО АВТОНОМНОГО ОКРУГА-ЮГРА</a:t>
            </a:r>
            <a:br>
              <a:rPr lang="ru-RU" sz="1200" dirty="0" smtClean="0"/>
            </a:br>
            <a:r>
              <a:rPr lang="ru-RU" sz="1200" dirty="0" smtClean="0"/>
              <a:t>ДЕПАРТАМЕНТ ОБРАЗОВАНИЯ АДМИНИСТРАЦИИ ГОРОДА НИЖНЕВАРТОВСКА</a:t>
            </a:r>
            <a:br>
              <a:rPr lang="ru-RU" sz="1200" dirty="0" smtClean="0"/>
            </a:br>
            <a:r>
              <a:rPr lang="ru-RU" sz="1200" dirty="0" smtClean="0"/>
              <a:t>МУНИЦИПАЛЬНОЕ БЮДЖЕТНОЕ ОБРАЗОВАТЕЛЬНОЕ УЧРЕЖДЕНИЕ «СШ№42»</a:t>
            </a:r>
            <a:br>
              <a:rPr lang="ru-RU" sz="1200" dirty="0" smtClean="0"/>
            </a:br>
            <a:r>
              <a:rPr lang="ru-RU" sz="1200" dirty="0" smtClean="0"/>
              <a:t>ГОРОДА НИЖНЕВАРТОВСКА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44364"/>
          </a:xfrm>
        </p:spPr>
        <p:txBody>
          <a:bodyPr>
            <a:noAutofit/>
          </a:bodyPr>
          <a:lstStyle/>
          <a:p>
            <a:pPr algn="ctr"/>
            <a:endParaRPr lang="ru-RU" sz="1400" b="1" dirty="0" smtClean="0">
              <a:solidFill>
                <a:srgbClr val="0070C0"/>
              </a:solidFill>
            </a:endParaRPr>
          </a:p>
          <a:p>
            <a:pPr algn="l"/>
            <a:r>
              <a:rPr lang="ru-RU" sz="1400" b="1" i="1" dirty="0" smtClean="0">
                <a:solidFill>
                  <a:srgbClr val="0070C0"/>
                </a:solidFill>
              </a:rPr>
              <a:t>Тема: </a:t>
            </a:r>
            <a:r>
              <a:rPr lang="ru-RU" sz="1400" b="1" u="sng" dirty="0" smtClean="0">
                <a:solidFill>
                  <a:srgbClr val="0070C0"/>
                </a:solidFill>
              </a:rPr>
              <a:t>РАЗВИТИЕ ТВОРЧЕСКОЙ ЛИЧНОСТИ ШКОЛЬНИКА СРЕДСТВАМИ ИНТЕГРАЦИИ ВИДОВ ИСКУССТВ В СКАЗОЧНОМ ЖАНРЕ ВО ВНЕУРОЧНОЕ ВРЕМЯ</a:t>
            </a:r>
            <a:endParaRPr lang="ru-RU" sz="1400" b="1" dirty="0" smtClean="0">
              <a:solidFill>
                <a:srgbClr val="0070C0"/>
              </a:solidFill>
            </a:endParaRPr>
          </a:p>
          <a:p>
            <a:r>
              <a:rPr lang="ru-RU" sz="1400" b="1" dirty="0" smtClean="0">
                <a:solidFill>
                  <a:srgbClr val="0070C0"/>
                </a:solidFill>
              </a:rPr>
              <a:t>Учитель музыки в/к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Данилова Наталья Николаевна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МБОУ СШ№42</a:t>
            </a:r>
          </a:p>
          <a:p>
            <a:pPr algn="ctr"/>
            <a:endParaRPr lang="ru-RU" sz="1400" b="1" dirty="0" smtClean="0">
              <a:solidFill>
                <a:srgbClr val="0070C0"/>
              </a:solidFill>
            </a:endParaRPr>
          </a:p>
          <a:p>
            <a:pPr algn="ctr"/>
            <a:endParaRPr lang="ru-RU" sz="1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Нижневартовск 2023 </a:t>
            </a:r>
            <a:endParaRPr lang="ru-RU" sz="1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357158" y="-1187155"/>
            <a:ext cx="8143932" cy="704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00100" y="714356"/>
            <a:ext cx="742955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Приёмы, формы и методы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Основой концепции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психолого-педагогические,  научно-методические труды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Кабалевского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Д.Б., Алиева Ю.Б., Абдулина Э.Б.,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Ойттинен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Ригиной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Г.С., К.Д. Ушинского, А.П.Чехова, Сухомлинского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методы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задействованные в Проекте: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теоретические (анализ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передового опыта)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эмпирические (апробирование различных форм  урочной и ВНЕУРОЧНОЙ деятельности,  экспериментальная работа, выполнение исследовательских проектов).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Приёмы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игровых ситуаций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театрализации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Моделирование воображения (пластическое, эмоциональное, творческое) в музыке.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Приемы музыкальной психотерапии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Приемы по активизации зрительных образов и представлений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Моделирование эмоций на уровне музыкальной психотерапии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Мелодическая, ритмическая и театральная импровизации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26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72866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Формы</a:t>
            </a:r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 rot="10800000" flipV="1">
            <a:off x="642910" y="-3027289"/>
            <a:ext cx="7786742" cy="1058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Беседа</a:t>
            </a:r>
          </a:p>
          <a:p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Иллюстрационные формы</a:t>
            </a:r>
          </a:p>
          <a:p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Пластическое моделирование воображения средствами театрализации и импровизации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Пластическое моделирование образного воображения средствами двигательной импровизации на прослушанное литературное произведение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Коллективное творчество, выраженное в изобразительной импровизации от прослушанного  произведения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142976" y="357166"/>
            <a:ext cx="7072362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Практическая значимость Проекта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Предполагаемая практическая значимость Проекта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состоит в том, что изучая наглядно сказочный жанр средствами приобщения к интеграции  видов  искусства с применением различных форм, приёмов и способов во ВНЕУРОЧНОЕ время, школьники не только будут принимать и заучивать задания, но и проявлять самостоятельно интерес к литературе, находить непроизвольно рациональное зерно для себя, проявлять ярче индивидуальные творческие способности, раскрепощаться.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Приобщение к сказочному и былинному жанру на уроках литературы, музыки, ИЗО и во ВНЕУРОЧНОЕ время - это театрализация и показ сказок и былин и, который  создан на  основе Театра "Теремок", могут стать эффективным средством для изучения основ не только русского народа,   но и  национального искусства других народов и этнических групп, живущих в Российской Федерации.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3143272"/>
          </a:xfrm>
        </p:spPr>
        <p:txBody>
          <a:bodyPr/>
          <a:lstStyle/>
          <a:p>
            <a:pPr algn="ctr"/>
            <a:r>
              <a:rPr lang="ru-RU" dirty="0" smtClean="0"/>
              <a:t>ПРИЛОЖЕНИЕ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28736"/>
            <a:ext cx="818388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ИНТЕГРАЦИЯ ВИДОВ ИСКУССТВ:</a:t>
            </a:r>
            <a:br>
              <a:rPr lang="ru-RU" dirty="0" smtClean="0"/>
            </a:br>
            <a:r>
              <a:rPr lang="ru-RU" dirty="0" smtClean="0"/>
              <a:t>ЛИТЕРАТУРА+МУЗЫКА+ТЕАТР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1480"/>
            <a:ext cx="8183880" cy="2571768"/>
          </a:xfrm>
        </p:spPr>
        <p:txBody>
          <a:bodyPr/>
          <a:lstStyle/>
          <a:p>
            <a:pPr algn="ctr"/>
            <a:r>
              <a:rPr lang="ru-RU" dirty="0" smtClean="0"/>
              <a:t>ПОСТАНОВКА И ПОКАЗ СКАЗКИ П. БАЖОВА «ОГНЕВУШКА»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tunnel.ru/media/images/2016-06/post/45518/1398710700957075_ori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353" y="357166"/>
            <a:ext cx="8460051" cy="578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000108"/>
            <a:ext cx="8183880" cy="21431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ПОСТАНОВКА И ПОКАЗ СКАЗКИ ВОДЕНЯПИНОЙ Т. 4Б «ПРИКЛЮЧЕНИЯ ГУСЁНКА ГУГУСИ»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.pinimg.com/originals/a8/d7/0e/a8d70e58aa9ffe9c0f16a0ff1f8b28b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357298"/>
            <a:ext cx="6786609" cy="504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https://i.pinimg.com/originals/a8/d7/0e/a8d70e58aa9ffe9c0f16a0ff1f8b28bf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38252" y="1509698"/>
            <a:ext cx="6786609" cy="5041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71480"/>
            <a:ext cx="7215238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Краткая аннотация проекта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Данный проект представляет собой описание   интеграции видов искусств, в развитии творческой личности школьников средствами приобщения к сказочному жанру во ВНЕУРОЧНОЕ время.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Интеграция -  это объединение в целое разрозненных частей, слияние в учебном материале обобщённых знаний в одной из областей.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работе рассматриваются современные подходы к организации и реализации урочной и внеурочной деятельности школьников, рассматривается коллективное творчество и развития индивидуальных творческих способностей учащихся во ВНЕУРОЧНОЕ время .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 содержит анализ  имеющегося опыта по развитию индивидуального и коллективного взаимодействия в творчестве. 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571480"/>
            <a:ext cx="814393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Проблема: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современном этапе,  в век компьютерных технологий,  многие ценности уходят на задний план, т.к. порой старшие, а иногда и младшие школьники, не знают отечественной истории, литературы, героев, событий.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важно, как в урочное так и ВНЕУРОЧНОЕ время,  приобщать школьников к изучению литературы, применяя различные виды деятельности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Гипотеза: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будут найдены  новые подходы к развитию творческих способностей школьников, то они дадут возможность не только корректировать их познавательную деятельность, но и вовлекать ребят в образовательный процесс как полноправных участников.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данном случае, можно  говорить о внутренней взаимосвязи  учебных предметов Литература, ИЗО и Музыка с позиций интеграции в различных сказках и внеурочных занятий по музыкальному искусству и мероприятий по искусству, проводимых  во ВНЕУРОЧНОЕ время.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 интеграции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развитию творческой личности школьника проявляется в проявлении интереса к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многожанровости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литературе, углубленном её изучении, в прочтении басен, былин, сказок , а в дальнейшем более серьёзных произведений.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 и предмет исследования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реализации интегрированного подхода в развитии творческой личности средствами приобщения к различным видам   деятельности во ВНЕУРОЧНОЕ время.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внедрение  нетрадиционного подхода к изучению сказочного жанра в школе при интеграции.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14348" y="857232"/>
            <a:ext cx="7929618" cy="85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и задачи Проекта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Проекте была поставлена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главная задача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проследить такие приёмы, средства и формы взаимодействия с коллективом и индивидуальностью школьников, которые позволили бы в полной мере осуществлять интеграцию в развитии творческой личности школьника и коллективного творчества средствами приобщения к сказочному жанру во ВНЕУРОЧНОЕ время.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2643182"/>
            <a:ext cx="8001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 системы творческого взаимодействия школьников с помощью внедрения интегрированного подхода к освоению различных видов искусства, обеспечивающего  индивидуальный подход к каждому школьнику,  направленный   на коррекцию образовательного  процесса,  как на уроках,  так и во ВНЕУРОЧНОЙ деятельности.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14348" y="500043"/>
            <a:ext cx="7929618" cy="84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корректирование социального поведения  посредством  привлечения ребят к активным формам урочной и ВНЕУРОЧНОЙ деятельности в области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жанра сказок, влияя на пробуждение познавательной активности школьников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создание условий для творческой деятельности, средствами приобщения школьников к массовому прочтению, рисованию или просмотру сказок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формирование социальных интересов и  воспитательных мотивов школьника средствами взаимодействия со сказочными персонажами через виды литературной, изобразительной и музыкальной деятельности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•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воспитание индивидуальной  культуры школьников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85786" y="0"/>
            <a:ext cx="792961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Важность интегрированного  подхода к процессу освоения сказочного жанра в школе обоснована еще и следующими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потребность культурного и эстетического воспитания школьников средствами приобщения к сказочному жанру;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важность освоения культуры и искусства в целом с позиций  общечеловеческих ценностей;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потребность времени в воспитании творчески активных личностей через вышеперечисленные предметы;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оторванность литературы и эстетического цикла от реальной жизни.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857232"/>
            <a:ext cx="7143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это предполагает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разработку и поиск: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более активных форм  в знакомстве и изучении сказочного и эпического жанров,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разработки  игровых приемов, направленных на решение вышеизложенной проблемы,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-внедрение найденных форм и приёмов в практическую деятельность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42976" y="642918"/>
            <a:ext cx="757239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связи с выдвинутой проблемой,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основываясь на документах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 утверждении федерального базисного учебного плана и примерных учебных программ для общеобразовательных учреждений Российской Федерации, реализующих программы общего образования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(приказ Минобразования России от 05.03.2004 №1312), приказе Департамента государственной Политики и образования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Минобрнауки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РФ  от 07.12.2005 года., № 302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внедрении передовых методик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так же ряда последних документов, именно:  национального проекта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 об образовании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 2009года, в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МБОУ СШ№42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реализуется  Проект, который решает  проблему    социального становления личности школьника в обществе, с помощью приобщения его в урочное и  ВНЕУРОЧНОЕ время  к различным видам  литературной, изобразительной и музыкальной деятельности.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 года в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МБОУ СШ№42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работает детский театр "Теремок", который через интегративное общение с различными видами  искусства, интерпретацию литературных произведений, совместные обсуждения,  развивают умение отстаивать свою точку зрения, воспитывают  художественный вкус, которые являются показателем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оригиналь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номыслящей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личности и развитие личности в целом 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152</TotalTime>
  <Words>965</Words>
  <PresentationFormat>Экран (4:3)</PresentationFormat>
  <Paragraphs>237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ДЕПАРТАМЕНТ ОБРАЗОВАНИЯ МОЛОДЕЖНОЙ ПОЛИТИКИ  ХАНТЫ-МАНСИЙСКОГО АВТОНОМНОГО ОКРУГА-ЮГРА ДЕПАРТАМЕНТ ОБРАЗОВАНИЯ АДМИНИСТРАЦИИ ГОРОДА НИЖНЕВАРТОВСКА МУНИЦИПАЛЬНОЕ БЮДЖЕТНОЕ ОБРАЗОВАТЕЛЬНОЕ УЧРЕЖДЕНИЕ «СШ№42» ГОРОДА НИЖНЕВАРТОВСКА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ПРИЛОЖЕНИЕ</vt:lpstr>
      <vt:lpstr>ИНТЕГРАЦИЯ ВИДОВ ИСКУССТВ: ЛИТЕРАТУРА+МУЗЫКА+ТЕАТР</vt:lpstr>
      <vt:lpstr>ПОСТАНОВКА И ПОКАЗ СКАЗКИ П. БАЖОВА «ОГНЕВУШКА»</vt:lpstr>
      <vt:lpstr>Слайд 16</vt:lpstr>
      <vt:lpstr>ПОСТАНОВКА И ПОКАЗ СКАЗКИ ВОДЕНЯПИНОЙ Т. 4Б «ПРИКЛЮЧЕНИЯ ГУСЁНКА ГУГУСИ»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МОЛОДЕЖНОЙ ПОЛИТИКИ  ХАНТЫ-МАНСИЙСКОГО АВТОНОМНОГО ОКРУГА-ЮГРА ДЕПАРТАМЕНТ ОБРАЗОВАНИЯ АДМИНИСТРАЦИИ ГОРОДА НИЖНЕВАРТОВСКА МУНИЦИПАЛЬНОЕ БЮДЖЕТНОЕ ОБРАЗОВАТЕЛЬНОЕ УЧРЕЖДЕНИЕ «ГИМНАЗИЯ№1» ГОРОДА НИЖНЕВАРТОВСКА  </dc:title>
  <dc:creator>Пользователь</dc:creator>
  <cp:lastModifiedBy>Admin</cp:lastModifiedBy>
  <cp:revision>7</cp:revision>
  <dcterms:created xsi:type="dcterms:W3CDTF">2023-03-15T06:41:28Z</dcterms:created>
  <dcterms:modified xsi:type="dcterms:W3CDTF">2025-01-27T08:53:25Z</dcterms:modified>
</cp:coreProperties>
</file>