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5" r:id="rId5"/>
    <p:sldId id="266" r:id="rId6"/>
    <p:sldId id="271" r:id="rId7"/>
    <p:sldId id="272" r:id="rId8"/>
    <p:sldId id="277" r:id="rId9"/>
    <p:sldId id="278" r:id="rId10"/>
    <p:sldId id="281" r:id="rId11"/>
    <p:sldId id="282" r:id="rId12"/>
    <p:sldId id="283" r:id="rId13"/>
    <p:sldId id="284" r:id="rId14"/>
    <p:sldId id="295" r:id="rId15"/>
    <p:sldId id="296" r:id="rId16"/>
    <p:sldId id="299" r:id="rId17"/>
    <p:sldId id="300" r:id="rId18"/>
    <p:sldId id="301" r:id="rId19"/>
    <p:sldId id="302" r:id="rId20"/>
    <p:sldId id="305" r:id="rId21"/>
    <p:sldId id="306" r:id="rId22"/>
    <p:sldId id="309" r:id="rId23"/>
    <p:sldId id="335" r:id="rId24"/>
    <p:sldId id="336" r:id="rId25"/>
    <p:sldId id="339" r:id="rId26"/>
    <p:sldId id="340" r:id="rId27"/>
    <p:sldId id="343" r:id="rId28"/>
    <p:sldId id="344" r:id="rId29"/>
    <p:sldId id="351" r:id="rId30"/>
    <p:sldId id="352" r:id="rId31"/>
    <p:sldId id="353" r:id="rId32"/>
    <p:sldId id="354" r:id="rId33"/>
    <p:sldId id="363" r:id="rId34"/>
    <p:sldId id="364" r:id="rId35"/>
    <p:sldId id="373" r:id="rId36"/>
    <p:sldId id="374" r:id="rId37"/>
    <p:sldId id="383" r:id="rId38"/>
    <p:sldId id="384" r:id="rId39"/>
    <p:sldId id="387" r:id="rId40"/>
    <p:sldId id="388" r:id="rId41"/>
    <p:sldId id="393" r:id="rId42"/>
    <p:sldId id="394" r:id="rId43"/>
    <p:sldId id="399" r:id="rId44"/>
    <p:sldId id="400" r:id="rId45"/>
    <p:sldId id="405" r:id="rId46"/>
    <p:sldId id="406" r:id="rId47"/>
    <p:sldId id="407" r:id="rId48"/>
    <p:sldId id="408" r:id="rId49"/>
    <p:sldId id="419" r:id="rId50"/>
    <p:sldId id="420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6ADD20-0CE0-B34D-8521-EDD5E56AA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CC0921-C3EA-A922-9E52-77229C6F3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C7D9CA-8D63-15A6-ECE9-650AD7012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C41E64-813E-7115-A235-781DED2A8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11485D-2DA5-5EC1-CDA0-22630397D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266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F1C6E2-F5B0-4A4E-001B-664B4B8EF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12A941-8EC5-AD97-1B11-F1A6D54CCF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C2E55E-F7E1-0DB6-93D3-209C03E94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AD1C71-9CF0-992E-5140-673F4548D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F7ECE6-7CF1-8080-EC73-6E418EA52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987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074CC8-A69E-9644-D3B8-300F51BDC0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03E08D-99EB-3BEC-940C-3A3470946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FF6B97-8ED8-EFAC-BB0B-06F0DAAC6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FC4F95-A0FB-301A-F911-124576F9C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306802-BBA0-261C-42B8-AA236576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30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3B969F-C8A2-7EC1-4A37-B534C624B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19C57A-CBBC-14CE-A3C9-9ECBE5ED6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0C8B96-06D6-1CD8-3699-5C2C53DC0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4749BD-DD10-C9A0-67A6-001F49F3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13AB34-661D-168D-09DA-6CA274DF6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85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2003BF-04FE-1B89-C485-EDC8A2F6F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D0A4A3-53EB-C670-02AB-74CF87B3B3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3D466B-9E67-F1D0-3D45-F1CB699F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ABA404-7F81-4F3C-C69E-3C1BAC491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5B3CE1-DABB-05E2-F33C-FC022786E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226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0F1D68-728E-7BD4-156E-79FCC4C05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09CD01-2743-FA72-E6E2-2066CD2D84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E56F938-A148-A951-454C-2A95A2033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F25CA1-B1C0-3BE7-8D21-B6F1CD9E9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421431-3D5D-17F4-F411-128A9519E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91B269-1DFF-C461-AD7D-69F535BFC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995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1F7CF0-C027-641B-6D09-90F4A84C4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8710B9-F472-A816-6012-D0C57BDE4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1FC094-4416-9760-11F0-01C3663CB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CA6681-35A3-3949-E750-1333E6E28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54DB65F-D489-6EBC-4C2C-41902CFD35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D2F592B-8BF4-CD4F-6B6F-934CC3368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53F2B4A-9F53-FAC4-085C-83D4E29EC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406A987-7D62-3DE2-AB20-7101A475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592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0E3BB-C82C-0A98-961C-C95EECEC0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CA02D5B-8C8D-F31E-8140-A5FF79104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409B338-1031-37D1-D6BE-095C6EEA8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251E4AE-4738-05A1-FDDA-D56DFD7D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03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D6893DE-0457-4615-9531-5A103B06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92AED4A-2851-CF0C-7594-DDD5A909E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3B5BED-EDED-CC15-A1CF-8DD9F0627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769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9E46D-F6D0-E37F-89A9-9DB2045CF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8EFA62-1AC2-7565-DB1C-B850213A7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8C0536-2EFC-FA5A-3AF8-B06973A839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F073F7-5174-E2B3-5570-922418345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22C18C7-D661-0462-1E39-A5DBDA326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CB65AE-8237-2680-A9F8-36966EC0C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839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931D73-7E82-F5B7-006C-C2D11CD51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8CAD1FD-68BF-B74B-27E6-CBB844DA15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83C6131-A00E-0475-18A6-8F8BACE8E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9D482C-781F-34FB-53D0-7619E8D25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2BDED1-15D5-1806-9B99-29FF80CD6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AE1B9A-4059-0A46-B83F-5DAF203DC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535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482FD-8371-2368-E976-BC94001F9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BC8A73-1518-A181-7743-8D1DA902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3DB307-D4BC-8540-19A9-D75470F73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B896E-FA49-4619-8B6B-617A1C4C9B1D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04CB85-8372-1E3B-2439-056DFE8BD7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01FBF3-7F1C-86F7-DDA8-C49CAE747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D8489-FA16-4183-9219-BF6DBB96D1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74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614325-15EF-3417-5578-00C372BA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7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084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805FE2-4F42-AC1A-3A13-FDA7170A2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47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A88478-38A1-6120-F544-6F3EF3CFD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54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37CDB2-1880-DF1E-1AB5-69A6BA68F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249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09CAD2-7B70-6D95-30EB-E9D969E75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29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B5B1B2-883A-EBC6-2E80-F5559D22F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927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15BF1B-AED7-0656-2660-51B4CC542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44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A47273-5E06-9A02-851C-865D171BA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030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17F821-0729-40AE-F307-D809B392C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48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EFC17F-EB1D-0A84-C780-42478F0C2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5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3360F5-0F4D-EDDF-6318-5A8A0BA5D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52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D72788-6233-8C2E-814B-42F5AEA70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137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8BF361-D7B3-51A4-7DBA-F73F1965A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328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37B8F4-5962-B8A8-8654-1436D86A6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01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9C275A-B626-76C1-0B1F-E8092FF87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150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499F89-4C2C-2188-A8E9-55A79DB52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19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98C164-BB47-1424-73C1-33DFA6536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636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11ECB6-354D-F3FF-B551-770308FCF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40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85A08B-DE80-14EE-D8CB-B2714DD12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1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103C4B-6BA9-ABDD-7CE5-2B0F32E25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498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59A16A-0D58-92C4-6F59-862A2A6D7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11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EC98F7-5DBC-0E04-C399-DA214F4EB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28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45EB24-B42F-86C4-B069-69600762E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087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4A405A-6916-1E0A-7CB9-3E3D9680C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231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0B6500-8A36-C57B-72FE-3B9D98E16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976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3865DB-046B-B6FF-1B26-6126DFDEE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1232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CF429C-4CE7-DD3B-D95F-E4C14FEC1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442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B69D15-2E52-1045-038D-19B058B15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786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3D6D13-18DC-3849-60F0-048F26C62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706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E52586-BB1F-1E09-0A4C-20BB7324B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3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4A848-4BE9-10D5-FB8D-A1A086D35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798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D58F8C-4B87-C703-F24B-A59544B34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4493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59A946-9FD8-0240-8804-465328BB7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34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43C932-87BD-179A-969A-B5F250F26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762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B31198-02D7-1A56-0891-3A9C38548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6950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1A007F-CB31-A7C5-6272-46D4165E0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6153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02B95C-9EBF-DF49-EAA4-4F43FCEAC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132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76C07A-5525-1417-969C-0B542F61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465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314620-D54D-3721-7FCB-F0B84A49D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972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5D854C-68E6-451F-84CD-82E313EAC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931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9E4C8B-F2BC-C1B9-4EDE-43A5E5D97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3230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A56399-5258-5832-E005-817BA8405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172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45706C-6EA1-DC35-31ED-EA232C9F9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505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C48003-DF11-A660-5309-2A1A88881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91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B146B0-9551-3BE6-879B-F5E5ADBCC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802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DA0010-5485-463D-5340-F1254D917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0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704D90-E421-8E86-3517-7C92BE11A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52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A92362-89A3-52D7-0760-4BBCD50B1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13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279539-40A0-FCA0-22EB-3C68754C5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33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1B0182-E45B-0EC0-641F-1216E7173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535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Широкоэкранный</PresentationFormat>
  <Paragraphs>0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Умутаева</dc:creator>
  <cp:lastModifiedBy>Дарья Корзухина</cp:lastModifiedBy>
  <cp:revision>2</cp:revision>
  <dcterms:created xsi:type="dcterms:W3CDTF">2024-02-08T11:51:26Z</dcterms:created>
  <dcterms:modified xsi:type="dcterms:W3CDTF">2024-10-08T13:57:44Z</dcterms:modified>
</cp:coreProperties>
</file>