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6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9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2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23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6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0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5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2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7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5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4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AE5AC-B87E-4963-8C9F-384BAD537B24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BD0B7-B20B-4B79-A3BB-51A2D4FA3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2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55" y="0"/>
            <a:ext cx="9247955" cy="6857999"/>
          </a:xfrm>
        </p:spPr>
      </p:pic>
    </p:spTree>
    <p:extLst>
      <p:ext uri="{BB962C8B-B14F-4D97-AF65-F5344CB8AC3E}">
        <p14:creationId xmlns:p14="http://schemas.microsoft.com/office/powerpoint/2010/main" val="41504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432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36" y="0"/>
            <a:ext cx="9328236" cy="6858000"/>
          </a:xfrm>
        </p:spPr>
      </p:pic>
    </p:spTree>
    <p:extLst>
      <p:ext uri="{BB962C8B-B14F-4D97-AF65-F5344CB8AC3E}">
        <p14:creationId xmlns:p14="http://schemas.microsoft.com/office/powerpoint/2010/main" val="9548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362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16" y="0"/>
            <a:ext cx="92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13" y="0"/>
            <a:ext cx="9269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05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5" cy="6858000"/>
          </a:xfrm>
        </p:spPr>
      </p:pic>
    </p:spTree>
    <p:extLst>
      <p:ext uri="{BB962C8B-B14F-4D97-AF65-F5344CB8AC3E}">
        <p14:creationId xmlns:p14="http://schemas.microsoft.com/office/powerpoint/2010/main" val="413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" y="34718"/>
            <a:ext cx="9139945" cy="6823282"/>
          </a:xfrm>
        </p:spPr>
      </p:pic>
    </p:spTree>
    <p:extLst>
      <p:ext uri="{BB962C8B-B14F-4D97-AF65-F5344CB8AC3E}">
        <p14:creationId xmlns:p14="http://schemas.microsoft.com/office/powerpoint/2010/main" val="356753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021" cy="6858000"/>
          </a:xfrm>
        </p:spPr>
      </p:pic>
    </p:spTree>
    <p:extLst>
      <p:ext uri="{BB962C8B-B14F-4D97-AF65-F5344CB8AC3E}">
        <p14:creationId xmlns:p14="http://schemas.microsoft.com/office/powerpoint/2010/main" val="20143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14"/>
            <a:ext cx="9118031" cy="6956714"/>
          </a:xfrm>
        </p:spPr>
      </p:pic>
    </p:spTree>
    <p:extLst>
      <p:ext uri="{BB962C8B-B14F-4D97-AF65-F5344CB8AC3E}">
        <p14:creationId xmlns:p14="http://schemas.microsoft.com/office/powerpoint/2010/main" val="24683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6" y="0"/>
            <a:ext cx="9247957" cy="6858000"/>
          </a:xfrm>
        </p:spPr>
      </p:pic>
    </p:spTree>
    <p:extLst>
      <p:ext uri="{BB962C8B-B14F-4D97-AF65-F5344CB8AC3E}">
        <p14:creationId xmlns:p14="http://schemas.microsoft.com/office/powerpoint/2010/main" val="35487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2</cp:revision>
  <dcterms:created xsi:type="dcterms:W3CDTF">2025-01-30T15:01:32Z</dcterms:created>
  <dcterms:modified xsi:type="dcterms:W3CDTF">2025-01-30T15:14:58Z</dcterms:modified>
</cp:coreProperties>
</file>