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7" r:id="rId8"/>
    <p:sldId id="263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73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310040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15242" cy="1752600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учитель-логопед                                                                                   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№12 «Рябинушка»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Климина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289" name="docshapegroup70"/>
          <p:cNvGrpSpPr>
            <a:grpSpLocks/>
          </p:cNvGrpSpPr>
          <p:nvPr/>
        </p:nvGrpSpPr>
        <p:grpSpPr bwMode="auto">
          <a:xfrm>
            <a:off x="1117600" y="428622"/>
            <a:ext cx="7416800" cy="2976566"/>
            <a:chOff x="1759" y="-302"/>
            <a:chExt cx="11679" cy="4687"/>
          </a:xfrm>
        </p:grpSpPr>
        <p:pic>
          <p:nvPicPr>
            <p:cNvPr id="12293" name="docshape7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86" y="-302"/>
              <a:ext cx="10244" cy="1762"/>
            </a:xfrm>
            <a:prstGeom prst="rect">
              <a:avLst/>
            </a:prstGeom>
            <a:noFill/>
          </p:spPr>
        </p:pic>
        <p:pic>
          <p:nvPicPr>
            <p:cNvPr id="12292" name="docshape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2" y="703"/>
              <a:ext cx="7289" cy="1762"/>
            </a:xfrm>
            <a:prstGeom prst="rect">
              <a:avLst/>
            </a:prstGeom>
            <a:noFill/>
          </p:spPr>
        </p:pic>
        <p:pic>
          <p:nvPicPr>
            <p:cNvPr id="12291" name="docshape7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9" y="1663"/>
              <a:ext cx="11679" cy="1762"/>
            </a:xfrm>
            <a:prstGeom prst="rect">
              <a:avLst/>
            </a:prstGeom>
            <a:noFill/>
          </p:spPr>
        </p:pic>
        <p:pic>
          <p:nvPicPr>
            <p:cNvPr id="12290" name="docshape7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48" y="2623"/>
              <a:ext cx="4707" cy="1762"/>
            </a:xfrm>
            <a:prstGeom prst="rect">
              <a:avLst/>
            </a:prstGeom>
            <a:noFill/>
          </p:spPr>
        </p:pic>
      </p:grp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61950" y="1589720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10001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Логопедическая работа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357298"/>
            <a:ext cx="8286779" cy="528639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Носит комплексный и в то же время дифференцированный характер.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Дифференциация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коррекционно-логопедического воздействия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осуществляется с учетом клинической характеристики, индивидуально-психологических особенностей ребенка, особенностей его психической деятельности, работоспособности, уровня недоразвития и механизмов нарушений речи.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по коррекции речи у детей с ЗПР должна проводиться в тесной взаимосвязи логопеда, воспитателей, дефектолога, музыкального руководителя.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с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2000240"/>
            <a:ext cx="8286750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42974" y="0"/>
            <a:ext cx="978697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детей с ЗПР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7329510" cy="43577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недостаточный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запас знаний и представлений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 окружающем мире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пониженная познавательная активность,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замедленный темп формирования высших психических функций,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слабость регуляции произвольной деятельности,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нарушения различных сторон речи,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пониженная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обучаемость,часто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 первом году жизни у детей этой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категории, отмечается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задержка двигательного и речевого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развития, а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 более поздних этапах наблюдается отставание в овладению речью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зпр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4143380"/>
            <a:ext cx="4357718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вукопроизношение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звукопроизношения носит полиморфный характер: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смешение звуков;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искажение звуков;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замены звуков;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звуков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Речевые нарушения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Бедности словаря,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 усвоения грамматических конструкций.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Страдает вся просодическая организация речи (голос,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детей неправильное артикуляционное дыхание (поверхностное,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верхнеключичное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>
              <a:buNone/>
            </a:pPr>
            <a:endParaRPr lang="ru-RU" sz="4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зп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99110" y="1785926"/>
            <a:ext cx="3816293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Фонетическая сторона речи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615262" cy="28575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нечеткостью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произнесения ряда звуков,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нестойкостью употребления нарушенных звуков в речи,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заменой одних звуков другими, более простыми по артикуляции.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это связано с нарушением артикуляционной моторики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спастичность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артикуляционных мышц, гипотония,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дистония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           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онет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3571876"/>
            <a:ext cx="4500562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/>
              <a:t>Словарь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 речи детей с ЗПР в основном используются существительные и глаголы, причем предметный и глагольный словарный запас низкий, неточный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Дети не знают многих слов не только абстрактного значения, но и часто встречающихся в речи, заменяют слова описанием ситуации или действия, с которым связано слово.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Испытывают трудности в подборе слов-антонимов и особенно слов-синонимов.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Из прилагательных чаще всего употребляются качественные, обозначающие непосредственно воспринимаемые признаки.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преобладание пассивного словаря над активным; </a:t>
            </a: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ограниченный запас слов, которые обозначают и конкретизируют обобщенные понятия, признаки и свойства предметов, </a:t>
            </a:r>
          </a:p>
          <a:p>
            <a:pPr lvl="0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неточное употребление ряда слов, </a:t>
            </a:r>
          </a:p>
          <a:p>
            <a:pPr lvl="0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затрудненная активизация словарного запаса,</a:t>
            </a:r>
          </a:p>
          <a:p>
            <a:pPr lvl="0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речевая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инактивность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Грамматический строй речи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5114932" cy="50006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Высказывания детей нецеленаправленны, с использованием примитивных грамматических конструкций, с затруднениями в произвольном оперировании словами.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порядка слов в предложении, пропуск отдельных его членов, что связано с неполноценностью грамматического программирования.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Довольно часто наблюдаются ошибки в употреблении предлогов (замены, иногда пропуски), а также ошибки в предложно-падежном управлении, в согласовании существительных с глаголами и прилагательными,	отмечаются затруднения детей в образовании новых слов с помощью суффиксов, приставок.</a:t>
            </a:r>
          </a:p>
          <a:p>
            <a:endParaRPr lang="ru-RU" dirty="0"/>
          </a:p>
        </p:txBody>
      </p:sp>
      <p:grpSp>
        <p:nvGrpSpPr>
          <p:cNvPr id="87042" name="docshapegroup445"/>
          <p:cNvGrpSpPr>
            <a:grpSpLocks/>
          </p:cNvGrpSpPr>
          <p:nvPr/>
        </p:nvGrpSpPr>
        <p:grpSpPr bwMode="auto">
          <a:xfrm>
            <a:off x="5000628" y="3071810"/>
            <a:ext cx="4473575" cy="3786190"/>
            <a:chOff x="8539" y="5462"/>
            <a:chExt cx="5818" cy="5338"/>
          </a:xfrm>
        </p:grpSpPr>
        <p:pic>
          <p:nvPicPr>
            <p:cNvPr id="87043" name="docshape44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501" y="6340"/>
              <a:ext cx="4668" cy="4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4" name="docshape44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8" y="6647"/>
              <a:ext cx="3743" cy="3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5" name="docshape44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39" y="7305"/>
              <a:ext cx="1858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6" name="docshape44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220" y="5944"/>
              <a:ext cx="1856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7" name="docshape45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260" y="5462"/>
              <a:ext cx="1858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8" name="docshape45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501" y="6609"/>
              <a:ext cx="1856" cy="1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49" name="docshape452"/>
            <p:cNvSpPr txBox="1">
              <a:spLocks noChangeArrowheads="1"/>
            </p:cNvSpPr>
            <p:nvPr/>
          </p:nvSpPr>
          <p:spPr bwMode="auto">
            <a:xfrm>
              <a:off x="11834" y="5874"/>
              <a:ext cx="73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39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лесу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050" name="docshape453"/>
            <p:cNvSpPr txBox="1">
              <a:spLocks noChangeArrowheads="1"/>
            </p:cNvSpPr>
            <p:nvPr/>
          </p:nvSpPr>
          <p:spPr bwMode="auto">
            <a:xfrm>
              <a:off x="9768" y="6356"/>
              <a:ext cx="78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39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дети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051" name="docshape454"/>
            <p:cNvSpPr txBox="1">
              <a:spLocks noChangeArrowheads="1"/>
            </p:cNvSpPr>
            <p:nvPr/>
          </p:nvSpPr>
          <p:spPr bwMode="auto">
            <a:xfrm>
              <a:off x="12878" y="7020"/>
              <a:ext cx="112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39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гуляли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052" name="docshape455"/>
            <p:cNvSpPr txBox="1">
              <a:spLocks noChangeArrowheads="1"/>
            </p:cNvSpPr>
            <p:nvPr/>
          </p:nvSpPr>
          <p:spPr bwMode="auto">
            <a:xfrm>
              <a:off x="9381" y="7717"/>
              <a:ext cx="19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39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Связная речь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Пересказ произведений (особенно повествовательного характера) сложен для них.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испытывают трудности в составлении рассказа по серии картин.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Многим детям не удается выполнить задание на составление творческого рассказа, рассказа-описания.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речи детей с ЗПР характерны неосознанность и непроизвольность построения фразы как высказывания в целом.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не дают развернутого ответа на вопрос взрослого, часто в ответах основная мысль перебивается посторонними мыслями и суждениями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Е.В.Мальцева выделяет 3 группы: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Первая группа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дети с изолированным дефектом, проявляющимся в неправильном произношении лишь одной группы звуков. Нарушения связаны с аномалией строения артикуляционного аппарата, недоразвитием речевой моторики.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Вторая группа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дети, у которых выявлены фонетико-фонематические нарушения. Дефекты звукопроизношения захватывают 2-3 фонетические группы и проявляются преимущественно в заменах фонетически близких звуков.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Наблюдаются нарушения слуховой дифференциации звуков и фонематического анализа.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Третья группа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дети с системным недоразвитием всех сторон речи (ОНР). Кроме фонетико-фонематических нарушений наблюдаются существенные нарушения в развитии лексико-грамматической стороны речи: ограниченность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недифференцированность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словарного запаса, примитивная синтаксическая структура предложений,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аграмматизмы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491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  </vt:lpstr>
      <vt:lpstr>Слайд 2</vt:lpstr>
      <vt:lpstr>Особенности детей с ЗПР </vt:lpstr>
      <vt:lpstr>Звукопроизношение</vt:lpstr>
      <vt:lpstr>Фонетическая сторона речи</vt:lpstr>
      <vt:lpstr>Словарь</vt:lpstr>
      <vt:lpstr>Грамматический строй речи</vt:lpstr>
      <vt:lpstr>Связная речь</vt:lpstr>
      <vt:lpstr>  Е.В.Мальцева выделяет 3 группы:</vt:lpstr>
      <vt:lpstr>Логопедическая работа</vt:lpstr>
      <vt:lpstr>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речевого развития детей с задержкой психического развития   </dc:title>
  <dc:creator>Пользователь</dc:creator>
  <cp:lastModifiedBy>Пользователь</cp:lastModifiedBy>
  <cp:revision>13</cp:revision>
  <dcterms:created xsi:type="dcterms:W3CDTF">2025-01-06T08:49:41Z</dcterms:created>
  <dcterms:modified xsi:type="dcterms:W3CDTF">2025-01-06T10:44:49Z</dcterms:modified>
</cp:coreProperties>
</file>