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7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3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7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6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5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5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0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FDA1-3E48-4EFF-B3E1-A9718074827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BEAA-5634-40B5-9DDC-200640C1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4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2CB21-47ED-594D-2862-0C4AAF00B08A}"/>
              </a:ext>
            </a:extLst>
          </p:cNvPr>
          <p:cNvSpPr txBox="1"/>
          <p:nvPr/>
        </p:nvSpPr>
        <p:spPr>
          <a:xfrm>
            <a:off x="1475656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загадки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69D9D819-C012-EDE6-498B-3E0225E27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/>
          <a:stretch/>
        </p:blipFill>
        <p:spPr bwMode="auto">
          <a:xfrm>
            <a:off x="629816" y="1052736"/>
            <a:ext cx="7884368" cy="553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4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392" y="260648"/>
            <a:ext cx="5544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У нее есть две косички,</a:t>
            </a:r>
            <a:br>
              <a:rPr lang="ru-RU" sz="3000" dirty="0"/>
            </a:b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Белые, как снег реснички,</a:t>
            </a:r>
            <a:br>
              <a:rPr lang="ru-RU" sz="3000" dirty="0"/>
            </a:b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Платье нежно-голубое,</a:t>
            </a:r>
            <a:br>
              <a:rPr lang="ru-RU" sz="3000" dirty="0"/>
            </a:b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Лицо, словно ледяное,</a:t>
            </a:r>
            <a:br>
              <a:rPr lang="ru-RU" sz="3000" dirty="0"/>
            </a:b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В гости к нам она придет,</a:t>
            </a:r>
            <a:br>
              <a:rPr lang="ru-RU" sz="3000" dirty="0"/>
            </a:b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Потому, что Новый год!</a:t>
            </a:r>
            <a:endParaRPr lang="ru-RU" sz="3000" dirty="0"/>
          </a:p>
        </p:txBody>
      </p:sp>
      <p:pic>
        <p:nvPicPr>
          <p:cNvPr id="9218" name="Picture 2" descr="https://avatars.mds.yandex.net/get-pdb/1325329/509ecff9-da4c-42b8-9681-d5abcde6402a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17903" r="11905" b="4635"/>
          <a:stretch/>
        </p:blipFill>
        <p:spPr bwMode="auto">
          <a:xfrm>
            <a:off x="251520" y="1686073"/>
            <a:ext cx="3555864" cy="44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Что это такое?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Грохочет — нет покоя.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Огоньки и там, и тут —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Это праздничный...</a:t>
            </a:r>
            <a:endParaRPr lang="ru-RU" sz="3600" dirty="0"/>
          </a:p>
        </p:txBody>
      </p:sp>
      <p:pic>
        <p:nvPicPr>
          <p:cNvPr id="10242" name="Picture 2" descr="https://rejoyrevolution.com/wp-content/uploads/2016/11/istock-480318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45540"/>
            <a:ext cx="5597598" cy="37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Чтобы с горочки съезжать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И восторженно визжать,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Нужно сесть на транспорт этот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Без талонов и билетов.</a:t>
            </a:r>
            <a:endParaRPr lang="ru-RU" sz="3600" dirty="0"/>
          </a:p>
        </p:txBody>
      </p:sp>
      <p:pic>
        <p:nvPicPr>
          <p:cNvPr id="11266" name="Picture 2" descr="http://xn--37-6kcmka9agpn3h.xn--p1ai/userfiles/add_images/images/5/117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10483" r="8240" b="7082"/>
          <a:stretch/>
        </p:blipFill>
        <p:spPr bwMode="auto">
          <a:xfrm>
            <a:off x="2067704" y="2708920"/>
            <a:ext cx="4968552" cy="38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A5642E-12BC-7462-0462-BB2EC6ECFA9D}"/>
              </a:ext>
            </a:extLst>
          </p:cNvPr>
          <p:cNvSpPr txBox="1"/>
          <p:nvPr/>
        </p:nvSpPr>
        <p:spPr>
          <a:xfrm>
            <a:off x="1403648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A82204C-DC16-C83A-5D99-8EF1ECF73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b="10688"/>
          <a:stretch/>
        </p:blipFill>
        <p:spPr bwMode="auto">
          <a:xfrm>
            <a:off x="32296" y="2348880"/>
            <a:ext cx="2232248" cy="18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24725B-714C-333E-2D74-A31D444D9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921" y="2412939"/>
            <a:ext cx="2204188" cy="1728192"/>
          </a:xfrm>
          <a:prstGeom prst="rect">
            <a:avLst/>
          </a:prstGeom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6A00F991-9B55-5CEF-DB15-CFC8E82C2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800" r="2750" b="3800"/>
          <a:stretch/>
        </p:blipFill>
        <p:spPr bwMode="auto">
          <a:xfrm>
            <a:off x="6652109" y="2051214"/>
            <a:ext cx="2440123" cy="23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04B9D710-04D3-A465-E456-06A10C347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 b="16839"/>
          <a:stretch/>
        </p:blipFill>
        <p:spPr bwMode="auto">
          <a:xfrm>
            <a:off x="2264544" y="2735431"/>
            <a:ext cx="2204188" cy="13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4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A671A-9B4F-A6C2-6EB1-0CD062BF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358A13-8613-A907-D34F-DAC3EC28EC2D}"/>
              </a:ext>
            </a:extLst>
          </p:cNvPr>
          <p:cNvSpPr txBox="1"/>
          <p:nvPr/>
        </p:nvSpPr>
        <p:spPr>
          <a:xfrm>
            <a:off x="1403648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D680FD-A016-325F-39F1-CC20657AE0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01" t="31653" r="35008" b="15598"/>
          <a:stretch/>
        </p:blipFill>
        <p:spPr>
          <a:xfrm>
            <a:off x="167450" y="2729632"/>
            <a:ext cx="2244674" cy="17555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09A2E6-3332-9D6D-9E18-920A1059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5860" t="8696" r="4849"/>
          <a:stretch/>
        </p:blipFill>
        <p:spPr bwMode="auto">
          <a:xfrm>
            <a:off x="2504798" y="2413875"/>
            <a:ext cx="1974528" cy="207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2B6207D-9540-F06A-5BBC-BFCAB23A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7193" t="15192" r="5850" b="9578"/>
          <a:stretch/>
        </p:blipFill>
        <p:spPr bwMode="auto">
          <a:xfrm>
            <a:off x="4572000" y="2592633"/>
            <a:ext cx="2244674" cy="189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96A89773-FBAE-F238-7113-3767811F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39" y="2220461"/>
            <a:ext cx="2264740" cy="22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D0D7D-7B5A-F609-6FF6-640086526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CDF01E-BC7D-E113-DE91-52D20DD29092}"/>
              </a:ext>
            </a:extLst>
          </p:cNvPr>
          <p:cNvSpPr txBox="1"/>
          <p:nvPr/>
        </p:nvSpPr>
        <p:spPr>
          <a:xfrm>
            <a:off x="1403648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789714-759B-9DEE-AB77-DC2CE4B0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16" y="2405558"/>
            <a:ext cx="2279367" cy="2511660"/>
          </a:xfrm>
          <a:prstGeom prst="rect">
            <a:avLst/>
          </a:prstGeom>
        </p:spPr>
      </p:pic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DDBD2A9-FA36-2A1B-192F-8D6BAD617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r="28581"/>
          <a:stretch/>
        </p:blipFill>
        <p:spPr bwMode="auto">
          <a:xfrm>
            <a:off x="7525683" y="1844824"/>
            <a:ext cx="1447043" cy="33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EF0EA15B-5262-E22E-02E6-C195A0B2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121" r="24012" b="2121"/>
          <a:stretch/>
        </p:blipFill>
        <p:spPr bwMode="auto">
          <a:xfrm>
            <a:off x="152173" y="2276871"/>
            <a:ext cx="2404688" cy="27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1D593FB-10A7-14E5-9891-7A7BAA286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3801" r="11151" b="6951"/>
          <a:stretch/>
        </p:blipFill>
        <p:spPr bwMode="auto">
          <a:xfrm>
            <a:off x="2573753" y="2169924"/>
            <a:ext cx="2808312" cy="28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5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Они в воздухе кружатся,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На ладони к нам ложатся,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Невесомы, как пушинки,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А зовут их все...</a:t>
            </a:r>
            <a:endParaRPr lang="ru-RU" sz="3600" dirty="0"/>
          </a:p>
        </p:txBody>
      </p:sp>
      <p:pic>
        <p:nvPicPr>
          <p:cNvPr id="1026" name="Picture 2" descr="https://i.pinimg.com/736x/f1/77/78/f177783beb771394f1a3aa5d202e9d7c--snowflake-tattoos-geometric-snowflake-tatt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640980"/>
            <a:ext cx="3827035" cy="42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Красавица лесная,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Зеленая такая,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Украшена игрушками,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Гирляндами, хлопушками.</a:t>
            </a:r>
            <a:endParaRPr lang="ru-RU" sz="3600" dirty="0"/>
          </a:p>
        </p:txBody>
      </p:sp>
      <p:pic>
        <p:nvPicPr>
          <p:cNvPr id="2050" name="Picture 2" descr="https://i.pinimg.com/736x/cf/44/e7/cf44e7dab7a58b19e8547101c211a57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2888" r="2051"/>
          <a:stretch/>
        </p:blipFill>
        <p:spPr bwMode="auto">
          <a:xfrm>
            <a:off x="3136391" y="2528226"/>
            <a:ext cx="3379825" cy="43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Он оранжевый и гладкий,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Чистится легко и сладкий,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Всеми детками любим.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Это вкусный...</a:t>
            </a:r>
            <a:endParaRPr lang="ru-RU" sz="3600" dirty="0"/>
          </a:p>
        </p:txBody>
      </p:sp>
      <p:pic>
        <p:nvPicPr>
          <p:cNvPr id="3074" name="Picture 2" descr="https://pbs.twimg.com/media/DviQwvbX4AAQG9E.jpg: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22318" r="6350" b="7070"/>
          <a:stretch/>
        </p:blipFill>
        <p:spPr bwMode="auto">
          <a:xfrm>
            <a:off x="1519031" y="2924944"/>
            <a:ext cx="5998465" cy="3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0174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Дети три комка скатали,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Закрепили их слегка,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Красную морковку взяли —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Сделали...</a:t>
            </a:r>
            <a:endParaRPr lang="ru-RU" sz="3600" dirty="0"/>
          </a:p>
        </p:txBody>
      </p:sp>
      <p:pic>
        <p:nvPicPr>
          <p:cNvPr id="4098" name="Picture 2" descr="https://avatars.mds.yandex.net/get-pdb/1782154/4d6a9e36-f8d0-4578-9b58-e0b76087dda1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240359" cy="41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6084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Кто приходит в гости к нам</a:t>
            </a:r>
            <a:br>
              <a:rPr lang="ru-RU" sz="3000" dirty="0"/>
            </a:br>
            <a:r>
              <a:rPr lang="ru-RU" sz="3000" dirty="0">
                <a:solidFill>
                  <a:srgbClr val="000000"/>
                </a:solidFill>
                <a:latin typeface="verdana"/>
              </a:rPr>
              <a:t>з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имнею порою,</a:t>
            </a:r>
            <a:br>
              <a:rPr lang="ru-RU" sz="3000" dirty="0"/>
            </a:b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В шубе, теплых сапогах,</a:t>
            </a:r>
            <a:br>
              <a:rPr lang="ru-RU" sz="3000" dirty="0"/>
            </a:b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С белой бородою?</a:t>
            </a:r>
            <a:br>
              <a:rPr lang="ru-RU" sz="3000" dirty="0"/>
            </a:b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Он подарки нам принес,</a:t>
            </a:r>
            <a:br>
              <a:rPr lang="ru-RU" sz="3000" dirty="0"/>
            </a:br>
            <a:r>
              <a:rPr lang="ru-RU" sz="3000" b="0" i="0" dirty="0">
                <a:solidFill>
                  <a:srgbClr val="000000"/>
                </a:solidFill>
                <a:effectLst/>
                <a:latin typeface="verdana"/>
              </a:rPr>
              <a:t>Добрый...</a:t>
            </a:r>
            <a:endParaRPr lang="ru-RU" sz="3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258645" cy="611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332656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0" i="0" dirty="0">
                <a:solidFill>
                  <a:srgbClr val="000000"/>
                </a:solidFill>
                <a:effectLst/>
                <a:latin typeface="verdana"/>
              </a:rPr>
              <a:t>Он прячется под елкой,</a:t>
            </a:r>
            <a:br>
              <a:rPr lang="ru-RU" sz="3200" dirty="0"/>
            </a:br>
            <a:r>
              <a:rPr lang="ru-RU" sz="3200" b="0" i="0" dirty="0">
                <a:solidFill>
                  <a:srgbClr val="000000"/>
                </a:solidFill>
                <a:effectLst/>
                <a:latin typeface="verdana"/>
              </a:rPr>
              <a:t>И сразу не найдешь,</a:t>
            </a:r>
            <a:br>
              <a:rPr lang="ru-RU" sz="3200" dirty="0"/>
            </a:br>
            <a:r>
              <a:rPr lang="ru-RU" sz="3200" b="0" i="0" dirty="0">
                <a:solidFill>
                  <a:srgbClr val="000000"/>
                </a:solidFill>
                <a:effectLst/>
                <a:latin typeface="verdana"/>
              </a:rPr>
              <a:t>Но в день определенный</a:t>
            </a:r>
            <a:br>
              <a:rPr lang="ru-RU" sz="3200" dirty="0"/>
            </a:br>
            <a:r>
              <a:rPr lang="ru-RU" sz="3200" b="0" i="0" dirty="0">
                <a:solidFill>
                  <a:srgbClr val="000000"/>
                </a:solidFill>
                <a:effectLst/>
                <a:latin typeface="verdana"/>
              </a:rPr>
              <a:t>Его так долго ждешь.</a:t>
            </a:r>
            <a:br>
              <a:rPr lang="ru-RU" sz="3200" dirty="0"/>
            </a:br>
            <a:r>
              <a:rPr lang="ru-RU" sz="3200" b="0" i="0" dirty="0">
                <a:solidFill>
                  <a:srgbClr val="000000"/>
                </a:solidFill>
                <a:effectLst/>
                <a:latin typeface="verdana"/>
              </a:rPr>
              <a:t>Он так бывает ярок,</a:t>
            </a:r>
            <a:br>
              <a:rPr lang="ru-RU" sz="3200" dirty="0"/>
            </a:br>
            <a:r>
              <a:rPr lang="ru-RU" sz="3200" b="0" i="0" dirty="0">
                <a:solidFill>
                  <a:srgbClr val="000000"/>
                </a:solidFill>
                <a:effectLst/>
                <a:latin typeface="verdana"/>
              </a:rPr>
              <a:t>Зовется он...</a:t>
            </a:r>
            <a:endParaRPr lang="ru-RU" sz="3200" dirty="0"/>
          </a:p>
        </p:txBody>
      </p:sp>
      <p:pic>
        <p:nvPicPr>
          <p:cNvPr id="6146" name="Picture 2" descr="https://avatars.mds.yandex.net/get-zen_doc/1841592/pub_5dade03fe3062c00ae5eb9d3_5dade2a52fda8600b190c042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4771"/>
          <a:stretch/>
        </p:blipFill>
        <p:spPr bwMode="auto">
          <a:xfrm>
            <a:off x="2915816" y="3365924"/>
            <a:ext cx="2904359" cy="33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16612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За веревку потяни —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Разлетится конфетти.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Новогодняя игрушка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Называется...</a:t>
            </a:r>
            <a:endParaRPr lang="ru-RU" sz="3600" dirty="0"/>
          </a:p>
        </p:txBody>
      </p:sp>
      <p:pic>
        <p:nvPicPr>
          <p:cNvPr id="7170" name="Picture 2" descr="https://xn--e1abfcjf.xn--p1ai/image/cache/catalog/tovar/interernyeukrashenija/tp114-1000x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t="7679" r="14621" b="7348"/>
          <a:stretch/>
        </p:blipFill>
        <p:spPr bwMode="auto">
          <a:xfrm>
            <a:off x="2987824" y="2524936"/>
            <a:ext cx="3384376" cy="408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Верхушку елки украшает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И в небесах ночных бывает.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Так ярко светит нам всегда,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verdana"/>
              </a:rPr>
              <a:t>А называется...</a:t>
            </a:r>
            <a:endParaRPr lang="ru-RU" sz="3600" dirty="0"/>
          </a:p>
        </p:txBody>
      </p:sp>
      <p:pic>
        <p:nvPicPr>
          <p:cNvPr id="8194" name="Picture 2" descr="https://www.morozko-shop.ru/files/store_apendix_big157783_248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4" t="3159" r="20902"/>
          <a:stretch/>
        </p:blipFill>
        <p:spPr bwMode="auto">
          <a:xfrm>
            <a:off x="3121560" y="2640980"/>
            <a:ext cx="3096344" cy="39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274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Виктория</cp:lastModifiedBy>
  <cp:revision>9</cp:revision>
  <dcterms:created xsi:type="dcterms:W3CDTF">2019-12-21T18:01:08Z</dcterms:created>
  <dcterms:modified xsi:type="dcterms:W3CDTF">2025-01-08T19:57:22Z</dcterms:modified>
</cp:coreProperties>
</file>