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3" r:id="rId6"/>
    <p:sldId id="264" r:id="rId7"/>
    <p:sldId id="266" r:id="rId8"/>
    <p:sldId id="267" r:id="rId9"/>
    <p:sldId id="265" r:id="rId10"/>
    <p:sldId id="258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3D3D"/>
    <a:srgbClr val="F8F8F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176" autoAdjust="0"/>
  </p:normalViewPr>
  <p:slideViewPr>
    <p:cSldViewPr snapToGrid="0">
      <p:cViewPr varScale="1">
        <p:scale>
          <a:sx n="84" d="100"/>
          <a:sy n="84" d="100"/>
        </p:scale>
        <p:origin x="-690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16200"/>
            <a:ext cx="12192000" cy="205997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66" y="0"/>
            <a:ext cx="12192002" cy="685800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8" y="0"/>
            <a:ext cx="12192002" cy="6858000"/>
          </a:xfrm>
          <a:prstGeom prst="rect">
            <a:avLst/>
          </a:prstGeom>
        </p:spPr>
      </p:pic>
      <p:pic>
        <p:nvPicPr>
          <p:cNvPr id="1026" name="Picture 2" descr="This png image - Santa and Reindeer with Sled PNG Clipart, is available for free download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7193" y="4015032"/>
            <a:ext cx="4974362" cy="281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g0.liveinternet.ru/images/attach/c/0/119/42/119042880_uzor_s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88" y="1151509"/>
            <a:ext cx="2827752" cy="131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9" t="12345" r="85004" b="68469"/>
          <a:stretch/>
        </p:blipFill>
        <p:spPr>
          <a:xfrm>
            <a:off x="167275" y="2326296"/>
            <a:ext cx="1095165" cy="12287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775" r="66981" b="5469"/>
          <a:stretch/>
        </p:blipFill>
        <p:spPr>
          <a:xfrm flipH="1">
            <a:off x="0" y="4908800"/>
            <a:ext cx="2397758" cy="1869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1653113"/>
            <a:ext cx="9068586" cy="2146582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600" b="0" kern="1200" cap="all" spc="-100" baseline="0" dirty="0">
                <a:solidFill>
                  <a:srgbClr val="002060"/>
                </a:solidFill>
                <a:effectLst/>
                <a:latin typeface="AGReverance" pitchFamily="2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1708" y="3858850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rgbClr val="002060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49" t="42929" r="78060" b="39178"/>
          <a:stretch/>
        </p:blipFill>
        <p:spPr>
          <a:xfrm>
            <a:off x="11074143" y="2670006"/>
            <a:ext cx="1001080" cy="114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22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8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732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19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165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69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98028"/>
            <a:ext cx="12192000" cy="2059972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10995835" y="6670600"/>
            <a:ext cx="11961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rgbClr val="B2DCC6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rgbClr val="B2DCC6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2019</a:t>
            </a:r>
            <a:endParaRPr lang="ru-RU" sz="600" b="0" dirty="0">
              <a:solidFill>
                <a:srgbClr val="B2DCC6"/>
              </a:solidFill>
              <a:latin typeface="AGReverance" pitchFamily="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8" y="0"/>
            <a:ext cx="12192002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88" r="49943" b="13817"/>
          <a:stretch/>
        </p:blipFill>
        <p:spPr>
          <a:xfrm>
            <a:off x="17029" y="5556873"/>
            <a:ext cx="1185142" cy="1164602"/>
          </a:xfrm>
          <a:prstGeom prst="rect">
            <a:avLst/>
          </a:prstGeom>
        </p:spPr>
      </p:pic>
      <p:pic>
        <p:nvPicPr>
          <p:cNvPr id="7" name="Picture 2" descr="This png image - Santa and Reindeer with Sled PNG Clipart, is available for free download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224" y="5728280"/>
            <a:ext cx="1734795" cy="98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5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24"/>
            <a:ext cx="12191772" cy="6866623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98028"/>
            <a:ext cx="12192000" cy="2059972"/>
          </a:xfrm>
          <a:prstGeom prst="rect">
            <a:avLst/>
          </a:prstGeom>
        </p:spPr>
      </p:pic>
      <p:sp>
        <p:nvSpPr>
          <p:cNvPr id="16" name="Прямоугольник 15"/>
          <p:cNvSpPr/>
          <p:nvPr userDrawn="1"/>
        </p:nvSpPr>
        <p:spPr>
          <a:xfrm>
            <a:off x="10995835" y="6678903"/>
            <a:ext cx="11961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rgbClr val="B2DCC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rgbClr val="B2DCC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2019</a:t>
            </a:r>
            <a:endParaRPr lang="ru-RU" sz="600" b="0" dirty="0">
              <a:solidFill>
                <a:srgbClr val="B2DCC6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1836" y="136525"/>
            <a:ext cx="10058400" cy="56578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775" r="66981" b="5469"/>
          <a:stretch/>
        </p:blipFill>
        <p:spPr>
          <a:xfrm flipH="1">
            <a:off x="9794242" y="4859655"/>
            <a:ext cx="2397758" cy="18694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234" t="44682" r="5440"/>
          <a:stretch/>
        </p:blipFill>
        <p:spPr>
          <a:xfrm flipH="1">
            <a:off x="15468" y="5094203"/>
            <a:ext cx="1173124" cy="17121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7248" r="78605" b="39598"/>
          <a:stretch/>
        </p:blipFill>
        <p:spPr>
          <a:xfrm>
            <a:off x="-228" y="3412391"/>
            <a:ext cx="1228823" cy="17177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154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98028"/>
            <a:ext cx="12192000" cy="2059972"/>
          </a:xfrm>
          <a:prstGeom prst="rect">
            <a:avLst/>
          </a:prstGeom>
        </p:spPr>
      </p:pic>
      <p:sp>
        <p:nvSpPr>
          <p:cNvPr id="12" name="Прямоугольник 11"/>
          <p:cNvSpPr/>
          <p:nvPr userDrawn="1"/>
        </p:nvSpPr>
        <p:spPr>
          <a:xfrm>
            <a:off x="10995835" y="6678903"/>
            <a:ext cx="11961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rgbClr val="B2DCC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rgbClr val="B2DCC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2019</a:t>
            </a:r>
            <a:endParaRPr lang="ru-RU" sz="600" b="0" dirty="0">
              <a:solidFill>
                <a:srgbClr val="B2DCC6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8" y="0"/>
            <a:ext cx="12192002" cy="6858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88" r="49943" b="13817"/>
          <a:stretch/>
        </p:blipFill>
        <p:spPr>
          <a:xfrm>
            <a:off x="17029" y="5556873"/>
            <a:ext cx="1185142" cy="11646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775" r="66981" b="5469"/>
          <a:stretch/>
        </p:blipFill>
        <p:spPr>
          <a:xfrm>
            <a:off x="10699335" y="5557701"/>
            <a:ext cx="1492665" cy="1163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31.01.2025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314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41837"/>
            <a:ext cx="12192000" cy="205997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24"/>
            <a:ext cx="12204186" cy="6866624"/>
          </a:xfrm>
          <a:prstGeom prst="rect">
            <a:avLst/>
          </a:prstGeom>
        </p:spPr>
      </p:pic>
      <p:pic>
        <p:nvPicPr>
          <p:cNvPr id="19" name="Picture 2" descr="This png image - Santa and Reindeer with Sled PNG Clipart, is available for free download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766" y="5511205"/>
            <a:ext cx="2142071" cy="121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 userDrawn="1"/>
        </p:nvSpPr>
        <p:spPr>
          <a:xfrm>
            <a:off x="10995835" y="6687449"/>
            <a:ext cx="11961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rgbClr val="B2DCC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rgbClr val="B2DCC6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2019</a:t>
            </a:r>
            <a:endParaRPr lang="ru-RU" sz="600" b="0" dirty="0">
              <a:solidFill>
                <a:srgbClr val="B2DCC6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623"/>
            <a:ext cx="12191772" cy="50093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9" t="12345" r="85004" b="68469"/>
          <a:stretch/>
        </p:blipFill>
        <p:spPr>
          <a:xfrm>
            <a:off x="167275" y="2326296"/>
            <a:ext cx="1095165" cy="12287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775" r="66981" b="5469"/>
          <a:stretch/>
        </p:blipFill>
        <p:spPr>
          <a:xfrm flipH="1">
            <a:off x="0" y="5091880"/>
            <a:ext cx="2033899" cy="15857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49" t="42929" r="78060" b="39178"/>
          <a:stretch/>
        </p:blipFill>
        <p:spPr>
          <a:xfrm>
            <a:off x="11074143" y="2670006"/>
            <a:ext cx="1001080" cy="11458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F2145-156A-42FF-BB80-E8D664DB7725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3B086-ECE1-477D-A8D4-2F30CBE9B0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083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93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88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76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332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0995835" y="6670600"/>
            <a:ext cx="119616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b="0" dirty="0">
                <a:solidFill>
                  <a:srgbClr val="B2DCC6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© Полшкова В.В., </a:t>
            </a:r>
            <a:r>
              <a:rPr lang="ru-RU" sz="600" b="0" dirty="0" smtClean="0">
                <a:solidFill>
                  <a:srgbClr val="B2DCC6"/>
                </a:solidFill>
                <a:latin typeface="AGReverance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2019</a:t>
            </a:r>
            <a:endParaRPr lang="ru-RU" sz="600" b="0" dirty="0">
              <a:solidFill>
                <a:srgbClr val="B2DCC6"/>
              </a:solidFill>
              <a:latin typeface="AGReverance" pitchFamily="2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rgbClr val="F8F8F8">
              <a:alpha val="97255"/>
            </a:srgb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C788-9ECC-4092-8280-32749E008B93}" type="datetimeFigureOut">
              <a:rPr lang="ru-RU" smtClean="0"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D3134-A621-4846-91B5-5217460A41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4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61" r:id="rId3"/>
    <p:sldLayoutId id="2147483662" r:id="rId4"/>
    <p:sldLayoutId id="2147483663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rgbClr val="002060"/>
          </a:solidFill>
          <a:latin typeface="AGReverance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GReverance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61708" y="2237928"/>
            <a:ext cx="9068586" cy="2146582"/>
          </a:xfrm>
        </p:spPr>
        <p:txBody>
          <a:bodyPr/>
          <a:lstStyle/>
          <a:p>
            <a:r>
              <a:rPr lang="ru-RU" dirty="0" smtClean="0"/>
              <a:t>Новогодняя Викторина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7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38" y="1762512"/>
            <a:ext cx="8770989" cy="333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7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908" y="408956"/>
            <a:ext cx="6592185" cy="6040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625600"/>
            <a:ext cx="10515600" cy="926361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Подготовительный этап</a:t>
            </a:r>
            <a:endParaRPr lang="ru-RU" sz="60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2946400"/>
            <a:ext cx="10515600" cy="2806700"/>
          </a:xfrm>
        </p:spPr>
        <p:txBody>
          <a:bodyPr>
            <a:normAutofit/>
          </a:bodyPr>
          <a:lstStyle/>
          <a:p>
            <a:pPr marL="722313" indent="-72231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4000" dirty="0" smtClean="0"/>
              <a:t>Выбор жюри</a:t>
            </a:r>
          </a:p>
          <a:p>
            <a:pPr marL="722313" indent="-722313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4000" dirty="0" smtClean="0"/>
              <a:t>Разделение на команды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1322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1794933"/>
            <a:ext cx="10515600" cy="923054"/>
          </a:xfrm>
        </p:spPr>
        <p:txBody>
          <a:bodyPr>
            <a:normAutofit/>
          </a:bodyPr>
          <a:lstStyle/>
          <a:p>
            <a:r>
              <a:rPr lang="ru-RU" sz="6000" b="1" dirty="0"/>
              <a:t>Станция 1 «Разминка» 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2822222"/>
            <a:ext cx="10515600" cy="2506134"/>
          </a:xfrm>
        </p:spPr>
        <p:txBody>
          <a:bodyPr>
            <a:normAutofit lnSpcReduction="10000"/>
          </a:bodyPr>
          <a:lstStyle/>
          <a:p>
            <a:pPr marL="0" indent="714375" algn="just">
              <a:buNone/>
            </a:pPr>
            <a:r>
              <a:rPr lang="ru-RU" sz="4400" dirty="0" smtClean="0"/>
              <a:t>Ответьте на вопросы и заработайте первые баллы</a:t>
            </a:r>
            <a:r>
              <a:rPr lang="ru-RU" sz="4400" dirty="0" smtClean="0"/>
              <a:t>!</a:t>
            </a:r>
          </a:p>
          <a:p>
            <a:pPr marL="0" indent="0" algn="r">
              <a:buNone/>
            </a:pPr>
            <a:r>
              <a:rPr lang="ru-RU" sz="4400" i="1" dirty="0" smtClean="0"/>
              <a:t>За каждый правильный ответ команда получает 1 балл.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95680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1794933"/>
            <a:ext cx="10515600" cy="923054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Станция </a:t>
            </a:r>
            <a:r>
              <a:rPr lang="ru-RU" sz="6000" b="1" dirty="0" smtClean="0"/>
              <a:t>2 «</a:t>
            </a:r>
            <a:r>
              <a:rPr lang="ru-RU" sz="6000" b="1" dirty="0"/>
              <a:t>Новогодняя загадка</a:t>
            </a:r>
            <a:r>
              <a:rPr lang="ru-RU" sz="6000" b="1" dirty="0" smtClean="0"/>
              <a:t>» </a:t>
            </a:r>
            <a:endParaRPr lang="ru-RU" sz="60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3179562"/>
            <a:ext cx="10515600" cy="2506134"/>
          </a:xfrm>
        </p:spPr>
        <p:txBody>
          <a:bodyPr>
            <a:normAutofit/>
          </a:bodyPr>
          <a:lstStyle/>
          <a:p>
            <a:pPr marL="0" indent="714375">
              <a:buNone/>
            </a:pPr>
            <a:r>
              <a:rPr lang="ru-RU" sz="4400" dirty="0" smtClean="0"/>
              <a:t>Отгадайте загадки и получите баллы</a:t>
            </a:r>
            <a:r>
              <a:rPr lang="ru-RU" sz="4400" dirty="0" smtClean="0"/>
              <a:t>!</a:t>
            </a:r>
          </a:p>
          <a:p>
            <a:pPr marL="0" indent="0" algn="r">
              <a:buNone/>
            </a:pPr>
            <a:r>
              <a:rPr lang="ru-RU" sz="4400" i="1" dirty="0" smtClean="0"/>
              <a:t>За каждый правильный ответ команда получает 1 балл.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71899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1794933"/>
            <a:ext cx="10515600" cy="923054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Станция </a:t>
            </a:r>
            <a:r>
              <a:rPr lang="ru-RU" sz="6000" b="1" dirty="0" smtClean="0"/>
              <a:t>3 «</a:t>
            </a:r>
            <a:r>
              <a:rPr lang="ru-RU" sz="6000" b="1" dirty="0"/>
              <a:t>Затерянные слова</a:t>
            </a:r>
            <a:r>
              <a:rPr lang="ru-RU" sz="6000" b="1" dirty="0" smtClean="0"/>
              <a:t>» </a:t>
            </a:r>
            <a:endParaRPr lang="ru-RU" sz="60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2822222"/>
            <a:ext cx="10515600" cy="2506134"/>
          </a:xfrm>
        </p:spPr>
        <p:txBody>
          <a:bodyPr>
            <a:normAutofit fontScale="92500" lnSpcReduction="20000"/>
          </a:bodyPr>
          <a:lstStyle/>
          <a:p>
            <a:pPr marL="0" indent="714375" algn="just">
              <a:buNone/>
            </a:pPr>
            <a:r>
              <a:rPr lang="ru-RU" sz="4400" dirty="0"/>
              <a:t>На </a:t>
            </a:r>
            <a:r>
              <a:rPr lang="ru-RU" sz="4400" dirty="0" smtClean="0"/>
              <a:t>листе </a:t>
            </a:r>
            <a:r>
              <a:rPr lang="ru-RU" sz="4400" dirty="0"/>
              <a:t>написано слово «Снегурочка». Задача команд составить как можно больше слов</a:t>
            </a:r>
            <a:r>
              <a:rPr lang="ru-RU" sz="4400" dirty="0" smtClean="0"/>
              <a:t>!</a:t>
            </a:r>
          </a:p>
          <a:p>
            <a:pPr marL="0" indent="0" algn="r">
              <a:buNone/>
            </a:pPr>
            <a:r>
              <a:rPr lang="ru-RU" sz="4400" i="1" dirty="0" smtClean="0"/>
              <a:t>За каждое правильно составленное слово команда получает 1 балл.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32809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97624" y="1794933"/>
            <a:ext cx="10796752" cy="923054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Станция </a:t>
            </a:r>
            <a:r>
              <a:rPr lang="ru-RU" sz="6000" b="1" dirty="0" smtClean="0"/>
              <a:t>4 «</a:t>
            </a:r>
            <a:r>
              <a:rPr lang="ru-RU" sz="5400" b="1" dirty="0"/>
              <a:t>Что такое Новый год?</a:t>
            </a:r>
            <a:r>
              <a:rPr lang="ru-RU" sz="6000" b="1" dirty="0" smtClean="0"/>
              <a:t>» </a:t>
            </a:r>
            <a:endParaRPr lang="ru-RU" sz="6000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2822222"/>
            <a:ext cx="10515600" cy="2506134"/>
          </a:xfrm>
        </p:spPr>
        <p:txBody>
          <a:bodyPr>
            <a:normAutofit fontScale="92500" lnSpcReduction="20000"/>
          </a:bodyPr>
          <a:lstStyle/>
          <a:p>
            <a:pPr marL="0" indent="714375" algn="just">
              <a:buNone/>
            </a:pPr>
            <a:r>
              <a:rPr lang="ru-RU" sz="4400" dirty="0"/>
              <a:t>В сетке </a:t>
            </a:r>
            <a:r>
              <a:rPr lang="ru-RU" sz="4400" dirty="0" err="1"/>
              <a:t>филворда</a:t>
            </a:r>
            <a:r>
              <a:rPr lang="ru-RU" sz="4400" dirty="0"/>
              <a:t> зашифрованы </a:t>
            </a:r>
            <a:r>
              <a:rPr lang="ru-RU" sz="4400" dirty="0" smtClean="0"/>
              <a:t>слова. Задача команд найти как можно боль слов в </a:t>
            </a:r>
            <a:r>
              <a:rPr lang="ru-RU" sz="4400" dirty="0" err="1" smtClean="0"/>
              <a:t>филворде</a:t>
            </a:r>
            <a:r>
              <a:rPr lang="ru-RU" sz="4400" dirty="0" smtClean="0"/>
              <a:t>.</a:t>
            </a:r>
          </a:p>
          <a:p>
            <a:pPr marL="0" indent="714375" algn="just">
              <a:buNone/>
            </a:pPr>
            <a:r>
              <a:rPr lang="ru-RU" sz="4400" i="1" dirty="0" smtClean="0"/>
              <a:t>За каждое найденное составленное слово команда получает 1 балл.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3084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229515"/>
              </p:ext>
            </p:extLst>
          </p:nvPr>
        </p:nvGraphicFramePr>
        <p:xfrm>
          <a:off x="880241" y="338662"/>
          <a:ext cx="10515603" cy="619963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1502229"/>
                <a:gridCol w="1502229"/>
                <a:gridCol w="1502229"/>
                <a:gridCol w="1502229"/>
                <a:gridCol w="1502229"/>
                <a:gridCol w="1502229"/>
                <a:gridCol w="1502229"/>
              </a:tblGrid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х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ё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с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ч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с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п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з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у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у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ш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д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е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ч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п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с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н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е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г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н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п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д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у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ч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н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р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р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с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ь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т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е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ф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о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ю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р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т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и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з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ч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р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п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619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м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и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а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</a:rPr>
                        <a:t>и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</a:rPr>
                        <a:t>з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9535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091904"/>
              </p:ext>
            </p:extLst>
          </p:nvPr>
        </p:nvGraphicFramePr>
        <p:xfrm>
          <a:off x="838199" y="430922"/>
          <a:ext cx="10515603" cy="5759670"/>
        </p:xfrm>
        <a:graphic>
          <a:graphicData uri="http://schemas.openxmlformats.org/drawingml/2006/table">
            <a:tbl>
              <a:tblPr firstRow="1" firstCol="1" bandRow="1"/>
              <a:tblGrid>
                <a:gridCol w="1502229"/>
                <a:gridCol w="1502229"/>
                <a:gridCol w="1502229"/>
                <a:gridCol w="1502229"/>
                <a:gridCol w="1502229"/>
                <a:gridCol w="1502229"/>
                <a:gridCol w="1502229"/>
              </a:tblGrid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ё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5759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1"/>
                          </a:solidFill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3349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97624" y="1794933"/>
            <a:ext cx="10796752" cy="923054"/>
          </a:xfrm>
        </p:spPr>
        <p:txBody>
          <a:bodyPr>
            <a:normAutofit/>
          </a:bodyPr>
          <a:lstStyle/>
          <a:p>
            <a:r>
              <a:rPr lang="ru-RU" b="1" dirty="0"/>
              <a:t>Станция </a:t>
            </a:r>
            <a:r>
              <a:rPr lang="ru-RU" b="1" dirty="0" smtClean="0"/>
              <a:t>5 «</a:t>
            </a:r>
            <a:r>
              <a:rPr lang="ru-RU" b="1" dirty="0"/>
              <a:t>Креативный снеговик</a:t>
            </a:r>
            <a:r>
              <a:rPr lang="ru-RU" b="1" dirty="0" smtClean="0"/>
              <a:t>» </a:t>
            </a:r>
            <a:endParaRPr lang="ru-RU" b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2822221"/>
            <a:ext cx="10515600" cy="3206045"/>
          </a:xfrm>
        </p:spPr>
        <p:txBody>
          <a:bodyPr>
            <a:normAutofit fontScale="92500" lnSpcReduction="20000"/>
          </a:bodyPr>
          <a:lstStyle/>
          <a:p>
            <a:pPr marL="0" indent="714375" algn="just">
              <a:buNone/>
            </a:pPr>
            <a:r>
              <a:rPr lang="ru-RU" sz="4400" dirty="0"/>
              <a:t>На </a:t>
            </a:r>
            <a:r>
              <a:rPr lang="ru-RU" sz="4400" dirty="0" smtClean="0"/>
              <a:t>станции </a:t>
            </a:r>
            <a:r>
              <a:rPr lang="ru-RU" sz="4400" dirty="0"/>
              <a:t>участникам команд нужно за 10 минут придумать и нарисовать на листе бумаги самого современного, модного и креативного снеговика</a:t>
            </a:r>
            <a:r>
              <a:rPr lang="ru-RU" sz="4400" dirty="0" smtClean="0"/>
              <a:t>.</a:t>
            </a:r>
          </a:p>
          <a:p>
            <a:pPr marL="0" indent="714375" algn="just">
              <a:buNone/>
            </a:pPr>
            <a:r>
              <a:rPr lang="ru-RU" sz="4400" i="1" dirty="0" smtClean="0"/>
              <a:t>За выполнение задания команды получают 1 балл.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41550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293</Words>
  <Application>Microsoft Office PowerPoint</Application>
  <PresentationFormat>Произвольный</PresentationFormat>
  <Paragraphs>159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Новогодняя Викторина</vt:lpstr>
      <vt:lpstr>Подготовительный этап</vt:lpstr>
      <vt:lpstr>Станция 1 «Разминка» </vt:lpstr>
      <vt:lpstr>Станция 2 «Новогодняя загадка» </vt:lpstr>
      <vt:lpstr>Станция 3 «Затерянные слова» </vt:lpstr>
      <vt:lpstr>Станция 4 «Что такое Новый год?» </vt:lpstr>
      <vt:lpstr>Презентация PowerPoint</vt:lpstr>
      <vt:lpstr>Презентация PowerPoint</vt:lpstr>
      <vt:lpstr>Станция 5 «Креативный снеговик» </vt:lpstr>
      <vt:lpstr>Презентация PowerPoint</vt:lpstr>
      <vt:lpstr>Презентация PowerPoint</vt:lpstr>
    </vt:vector>
  </TitlesOfParts>
  <Manager>Полшкова Виктория Валерьяновна</Manager>
  <Company>МАОУ ДО ЦРТДиЮ Каменского района Пензенской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«Новогодний»</dc:title>
  <dc:subject>Новый год, Рождество</dc:subject>
  <dc:creator>Viktoriya Polshkova</dc:creator>
  <cp:keywords>зима;новый год;рождество</cp:keywords>
  <cp:lastModifiedBy>sa</cp:lastModifiedBy>
  <cp:revision>20</cp:revision>
  <dcterms:created xsi:type="dcterms:W3CDTF">2019-12-22T09:28:28Z</dcterms:created>
  <dcterms:modified xsi:type="dcterms:W3CDTF">2025-01-31T05:31:30Z</dcterms:modified>
</cp:coreProperties>
</file>