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1" r:id="rId4"/>
    <p:sldId id="271" r:id="rId5"/>
    <p:sldId id="262" r:id="rId6"/>
    <p:sldId id="267" r:id="rId7"/>
    <p:sldId id="273" r:id="rId8"/>
    <p:sldId id="270" r:id="rId9"/>
    <p:sldId id="258" r:id="rId10"/>
    <p:sldId id="274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64D57-E284-429F-80A5-095ACF86E57E}" type="doc">
      <dgm:prSet loTypeId="urn:microsoft.com/office/officeart/2005/8/layout/list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3735DD1-0063-4651-9110-950D5A1CCA4C}">
      <dgm:prSet phldrT="[Текст]"/>
      <dgm:spPr/>
      <dgm:t>
        <a:bodyPr/>
        <a:lstStyle/>
        <a:p>
          <a:r>
            <a:rPr lang="ru-RU" dirty="0">
              <a:latin typeface="Cambria" pitchFamily="18" charset="0"/>
              <a:ea typeface="Cambria" pitchFamily="18" charset="0"/>
            </a:rPr>
            <a:t>Понимать</a:t>
          </a:r>
        </a:p>
      </dgm:t>
    </dgm:pt>
    <dgm:pt modelId="{3A1139D9-186A-40EA-8FEF-21942F7EA4CE}" type="parTrans" cxnId="{3F100AC1-DA0B-4293-83BB-F69CB5923948}">
      <dgm:prSet/>
      <dgm:spPr/>
      <dgm:t>
        <a:bodyPr/>
        <a:lstStyle/>
        <a:p>
          <a:endParaRPr lang="ru-RU"/>
        </a:p>
      </dgm:t>
    </dgm:pt>
    <dgm:pt modelId="{F8EEF03E-993E-4C7E-83F4-EF914C2C9105}" type="sibTrans" cxnId="{3F100AC1-DA0B-4293-83BB-F69CB5923948}">
      <dgm:prSet/>
      <dgm:spPr/>
      <dgm:t>
        <a:bodyPr/>
        <a:lstStyle/>
        <a:p>
          <a:endParaRPr lang="ru-RU"/>
        </a:p>
      </dgm:t>
    </dgm:pt>
    <dgm:pt modelId="{6CF5F085-E546-429E-A1FF-217D6728B53A}">
      <dgm:prSet phldrT="[Текст]"/>
      <dgm:spPr/>
      <dgm:t>
        <a:bodyPr/>
        <a:lstStyle/>
        <a:p>
          <a:r>
            <a:rPr lang="ru-RU" dirty="0">
              <a:latin typeface="Cambria" pitchFamily="18" charset="0"/>
              <a:ea typeface="Cambria" pitchFamily="18" charset="0"/>
            </a:rPr>
            <a:t>Представлять </a:t>
          </a:r>
        </a:p>
      </dgm:t>
    </dgm:pt>
    <dgm:pt modelId="{D8D2BD8D-7749-49D3-89CE-E49BA1E5961D}" type="parTrans" cxnId="{BB9578BB-DE57-4644-BF96-B195BE989787}">
      <dgm:prSet/>
      <dgm:spPr/>
      <dgm:t>
        <a:bodyPr/>
        <a:lstStyle/>
        <a:p>
          <a:endParaRPr lang="ru-RU"/>
        </a:p>
      </dgm:t>
    </dgm:pt>
    <dgm:pt modelId="{AAEA7F56-0CFF-414E-8085-31E9EECFB733}" type="sibTrans" cxnId="{BB9578BB-DE57-4644-BF96-B195BE989787}">
      <dgm:prSet/>
      <dgm:spPr/>
      <dgm:t>
        <a:bodyPr/>
        <a:lstStyle/>
        <a:p>
          <a:endParaRPr lang="ru-RU"/>
        </a:p>
      </dgm:t>
    </dgm:pt>
    <dgm:pt modelId="{F21D1A77-5BD5-4132-AFA0-7EB0662D5229}">
      <dgm:prSet phldrT="[Текст]"/>
      <dgm:spPr/>
      <dgm:t>
        <a:bodyPr/>
        <a:lstStyle/>
        <a:p>
          <a:r>
            <a:rPr lang="ru-RU" dirty="0">
              <a:latin typeface="Cambria" pitchFamily="18" charset="0"/>
              <a:ea typeface="Cambria" pitchFamily="18" charset="0"/>
            </a:rPr>
            <a:t>Помнить </a:t>
          </a:r>
        </a:p>
      </dgm:t>
    </dgm:pt>
    <dgm:pt modelId="{0BD0E2BC-B258-48B3-92A5-6C6DC2F1C28B}" type="parTrans" cxnId="{77E1A832-0176-4AC1-B106-F5F2E1DED128}">
      <dgm:prSet/>
      <dgm:spPr/>
      <dgm:t>
        <a:bodyPr/>
        <a:lstStyle/>
        <a:p>
          <a:endParaRPr lang="ru-RU"/>
        </a:p>
      </dgm:t>
    </dgm:pt>
    <dgm:pt modelId="{4476D7B9-E441-404F-936B-C6CF01CF0080}" type="sibTrans" cxnId="{77E1A832-0176-4AC1-B106-F5F2E1DED128}">
      <dgm:prSet/>
      <dgm:spPr/>
      <dgm:t>
        <a:bodyPr/>
        <a:lstStyle/>
        <a:p>
          <a:endParaRPr lang="ru-RU"/>
        </a:p>
      </dgm:t>
    </dgm:pt>
    <dgm:pt modelId="{57E4F688-53BB-46C7-A056-AD8726787B50}" type="pres">
      <dgm:prSet presAssocID="{37E64D57-E284-429F-80A5-095ACF86E57E}" presName="linear" presStyleCnt="0">
        <dgm:presLayoutVars>
          <dgm:dir/>
          <dgm:animLvl val="lvl"/>
          <dgm:resizeHandles val="exact"/>
        </dgm:presLayoutVars>
      </dgm:prSet>
      <dgm:spPr/>
    </dgm:pt>
    <dgm:pt modelId="{BE89FA6A-D015-402C-904A-1676B7A02757}" type="pres">
      <dgm:prSet presAssocID="{F3735DD1-0063-4651-9110-950D5A1CCA4C}" presName="parentLin" presStyleCnt="0"/>
      <dgm:spPr/>
    </dgm:pt>
    <dgm:pt modelId="{EA9CE660-5550-4E16-8492-3CFE1AA94CC6}" type="pres">
      <dgm:prSet presAssocID="{F3735DD1-0063-4651-9110-950D5A1CCA4C}" presName="parentLeftMargin" presStyleLbl="node1" presStyleIdx="0" presStyleCnt="3"/>
      <dgm:spPr/>
    </dgm:pt>
    <dgm:pt modelId="{3BCF0139-1C8B-45CD-87BE-E017DC3C2D04}" type="pres">
      <dgm:prSet presAssocID="{F3735DD1-0063-4651-9110-950D5A1CCA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70C27F-DE0D-40C4-B1C9-3FF03953111C}" type="pres">
      <dgm:prSet presAssocID="{F3735DD1-0063-4651-9110-950D5A1CCA4C}" presName="negativeSpace" presStyleCnt="0"/>
      <dgm:spPr/>
    </dgm:pt>
    <dgm:pt modelId="{4C89BC12-0F74-411E-BB6F-8B9B158833B4}" type="pres">
      <dgm:prSet presAssocID="{F3735DD1-0063-4651-9110-950D5A1CCA4C}" presName="childText" presStyleLbl="conFgAcc1" presStyleIdx="0" presStyleCnt="3">
        <dgm:presLayoutVars>
          <dgm:bulletEnabled val="1"/>
        </dgm:presLayoutVars>
      </dgm:prSet>
      <dgm:spPr/>
    </dgm:pt>
    <dgm:pt modelId="{876B0F25-9178-4C34-88EE-40284D4C6F46}" type="pres">
      <dgm:prSet presAssocID="{F8EEF03E-993E-4C7E-83F4-EF914C2C9105}" presName="spaceBetweenRectangles" presStyleCnt="0"/>
      <dgm:spPr/>
    </dgm:pt>
    <dgm:pt modelId="{2D55B089-A63F-416D-8657-33B48893756B}" type="pres">
      <dgm:prSet presAssocID="{6CF5F085-E546-429E-A1FF-217D6728B53A}" presName="parentLin" presStyleCnt="0"/>
      <dgm:spPr/>
    </dgm:pt>
    <dgm:pt modelId="{A0F37104-5CB0-4832-817E-E248EB8096B6}" type="pres">
      <dgm:prSet presAssocID="{6CF5F085-E546-429E-A1FF-217D6728B53A}" presName="parentLeftMargin" presStyleLbl="node1" presStyleIdx="0" presStyleCnt="3"/>
      <dgm:spPr/>
    </dgm:pt>
    <dgm:pt modelId="{69F590FB-3C0C-47A4-9321-7F958FCF332B}" type="pres">
      <dgm:prSet presAssocID="{6CF5F085-E546-429E-A1FF-217D6728B5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3DDF5C-38D2-4D38-BE56-A90047ED0C55}" type="pres">
      <dgm:prSet presAssocID="{6CF5F085-E546-429E-A1FF-217D6728B53A}" presName="negativeSpace" presStyleCnt="0"/>
      <dgm:spPr/>
    </dgm:pt>
    <dgm:pt modelId="{8AEACB46-5E92-4314-93AE-0BEC285F2121}" type="pres">
      <dgm:prSet presAssocID="{6CF5F085-E546-429E-A1FF-217D6728B53A}" presName="childText" presStyleLbl="conFgAcc1" presStyleIdx="1" presStyleCnt="3">
        <dgm:presLayoutVars>
          <dgm:bulletEnabled val="1"/>
        </dgm:presLayoutVars>
      </dgm:prSet>
      <dgm:spPr/>
    </dgm:pt>
    <dgm:pt modelId="{CA945270-0FC2-43B2-B29A-5605AC493615}" type="pres">
      <dgm:prSet presAssocID="{AAEA7F56-0CFF-414E-8085-31E9EECFB733}" presName="spaceBetweenRectangles" presStyleCnt="0"/>
      <dgm:spPr/>
    </dgm:pt>
    <dgm:pt modelId="{2C4E09DD-1120-41AA-9338-00DFE3AF47CE}" type="pres">
      <dgm:prSet presAssocID="{F21D1A77-5BD5-4132-AFA0-7EB0662D5229}" presName="parentLin" presStyleCnt="0"/>
      <dgm:spPr/>
    </dgm:pt>
    <dgm:pt modelId="{C237F97F-CC4A-43EE-8D11-9C7FED6ABBB5}" type="pres">
      <dgm:prSet presAssocID="{F21D1A77-5BD5-4132-AFA0-7EB0662D5229}" presName="parentLeftMargin" presStyleLbl="node1" presStyleIdx="1" presStyleCnt="3"/>
      <dgm:spPr/>
    </dgm:pt>
    <dgm:pt modelId="{4BD2E0EC-FC2E-453B-BB02-7BC0F67D775E}" type="pres">
      <dgm:prSet presAssocID="{F21D1A77-5BD5-4132-AFA0-7EB0662D522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0183CC7-AE4A-4DA7-A918-A0A0B9568206}" type="pres">
      <dgm:prSet presAssocID="{F21D1A77-5BD5-4132-AFA0-7EB0662D5229}" presName="negativeSpace" presStyleCnt="0"/>
      <dgm:spPr/>
    </dgm:pt>
    <dgm:pt modelId="{6633DBFA-02E1-478B-BE67-E6AA23D35524}" type="pres">
      <dgm:prSet presAssocID="{F21D1A77-5BD5-4132-AFA0-7EB0662D522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BF700B-D057-4F19-AF6E-28CCABCC2EB0}" type="presOf" srcId="{F21D1A77-5BD5-4132-AFA0-7EB0662D5229}" destId="{C237F97F-CC4A-43EE-8D11-9C7FED6ABBB5}" srcOrd="0" destOrd="0" presId="urn:microsoft.com/office/officeart/2005/8/layout/list1"/>
    <dgm:cxn modelId="{77E1A832-0176-4AC1-B106-F5F2E1DED128}" srcId="{37E64D57-E284-429F-80A5-095ACF86E57E}" destId="{F21D1A77-5BD5-4132-AFA0-7EB0662D5229}" srcOrd="2" destOrd="0" parTransId="{0BD0E2BC-B258-48B3-92A5-6C6DC2F1C28B}" sibTransId="{4476D7B9-E441-404F-936B-C6CF01CF0080}"/>
    <dgm:cxn modelId="{9288E581-ABAE-4527-B38D-126827081F77}" type="presOf" srcId="{F21D1A77-5BD5-4132-AFA0-7EB0662D5229}" destId="{4BD2E0EC-FC2E-453B-BB02-7BC0F67D775E}" srcOrd="1" destOrd="0" presId="urn:microsoft.com/office/officeart/2005/8/layout/list1"/>
    <dgm:cxn modelId="{C891998F-0CEA-4D1B-982E-F0C1A765D728}" type="presOf" srcId="{F3735DD1-0063-4651-9110-950D5A1CCA4C}" destId="{3BCF0139-1C8B-45CD-87BE-E017DC3C2D04}" srcOrd="1" destOrd="0" presId="urn:microsoft.com/office/officeart/2005/8/layout/list1"/>
    <dgm:cxn modelId="{F07694A8-045C-49E4-94F5-047501738CBD}" type="presOf" srcId="{6CF5F085-E546-429E-A1FF-217D6728B53A}" destId="{69F590FB-3C0C-47A4-9321-7F958FCF332B}" srcOrd="1" destOrd="0" presId="urn:microsoft.com/office/officeart/2005/8/layout/list1"/>
    <dgm:cxn modelId="{25F0D1AE-86CF-4DFD-A927-1AE0A1F19509}" type="presOf" srcId="{6CF5F085-E546-429E-A1FF-217D6728B53A}" destId="{A0F37104-5CB0-4832-817E-E248EB8096B6}" srcOrd="0" destOrd="0" presId="urn:microsoft.com/office/officeart/2005/8/layout/list1"/>
    <dgm:cxn modelId="{BB9578BB-DE57-4644-BF96-B195BE989787}" srcId="{37E64D57-E284-429F-80A5-095ACF86E57E}" destId="{6CF5F085-E546-429E-A1FF-217D6728B53A}" srcOrd="1" destOrd="0" parTransId="{D8D2BD8D-7749-49D3-89CE-E49BA1E5961D}" sibTransId="{AAEA7F56-0CFF-414E-8085-31E9EECFB733}"/>
    <dgm:cxn modelId="{3F100AC1-DA0B-4293-83BB-F69CB5923948}" srcId="{37E64D57-E284-429F-80A5-095ACF86E57E}" destId="{F3735DD1-0063-4651-9110-950D5A1CCA4C}" srcOrd="0" destOrd="0" parTransId="{3A1139D9-186A-40EA-8FEF-21942F7EA4CE}" sibTransId="{F8EEF03E-993E-4C7E-83F4-EF914C2C9105}"/>
    <dgm:cxn modelId="{A35E91DF-DC67-40BC-90E6-43F323D4371D}" type="presOf" srcId="{37E64D57-E284-429F-80A5-095ACF86E57E}" destId="{57E4F688-53BB-46C7-A056-AD8726787B50}" srcOrd="0" destOrd="0" presId="urn:microsoft.com/office/officeart/2005/8/layout/list1"/>
    <dgm:cxn modelId="{672DF9EE-AD69-4102-89C6-8F882380F506}" type="presOf" srcId="{F3735DD1-0063-4651-9110-950D5A1CCA4C}" destId="{EA9CE660-5550-4E16-8492-3CFE1AA94CC6}" srcOrd="0" destOrd="0" presId="urn:microsoft.com/office/officeart/2005/8/layout/list1"/>
    <dgm:cxn modelId="{E545CEF8-EE71-4EAF-AB13-77FB90B1F5A4}" type="presParOf" srcId="{57E4F688-53BB-46C7-A056-AD8726787B50}" destId="{BE89FA6A-D015-402C-904A-1676B7A02757}" srcOrd="0" destOrd="0" presId="urn:microsoft.com/office/officeart/2005/8/layout/list1"/>
    <dgm:cxn modelId="{535714FE-A419-4F1D-90A0-8CCCCF8B464C}" type="presParOf" srcId="{BE89FA6A-D015-402C-904A-1676B7A02757}" destId="{EA9CE660-5550-4E16-8492-3CFE1AA94CC6}" srcOrd="0" destOrd="0" presId="urn:microsoft.com/office/officeart/2005/8/layout/list1"/>
    <dgm:cxn modelId="{D280450F-0B75-43A6-A539-366FC62E77BE}" type="presParOf" srcId="{BE89FA6A-D015-402C-904A-1676B7A02757}" destId="{3BCF0139-1C8B-45CD-87BE-E017DC3C2D04}" srcOrd="1" destOrd="0" presId="urn:microsoft.com/office/officeart/2005/8/layout/list1"/>
    <dgm:cxn modelId="{FB6ADEAE-E86B-4C09-BDA7-A734C8177833}" type="presParOf" srcId="{57E4F688-53BB-46C7-A056-AD8726787B50}" destId="{E670C27F-DE0D-40C4-B1C9-3FF03953111C}" srcOrd="1" destOrd="0" presId="urn:microsoft.com/office/officeart/2005/8/layout/list1"/>
    <dgm:cxn modelId="{B2AD5CEC-0172-4BF0-9D8F-D4C610BAA9B9}" type="presParOf" srcId="{57E4F688-53BB-46C7-A056-AD8726787B50}" destId="{4C89BC12-0F74-411E-BB6F-8B9B158833B4}" srcOrd="2" destOrd="0" presId="urn:microsoft.com/office/officeart/2005/8/layout/list1"/>
    <dgm:cxn modelId="{AA914E70-8E9A-4E6F-9A26-A215A686DA91}" type="presParOf" srcId="{57E4F688-53BB-46C7-A056-AD8726787B50}" destId="{876B0F25-9178-4C34-88EE-40284D4C6F46}" srcOrd="3" destOrd="0" presId="urn:microsoft.com/office/officeart/2005/8/layout/list1"/>
    <dgm:cxn modelId="{3E6B33A8-2126-4B55-B6F4-F464298B1C8E}" type="presParOf" srcId="{57E4F688-53BB-46C7-A056-AD8726787B50}" destId="{2D55B089-A63F-416D-8657-33B48893756B}" srcOrd="4" destOrd="0" presId="urn:microsoft.com/office/officeart/2005/8/layout/list1"/>
    <dgm:cxn modelId="{53059FD4-F954-4344-ABF1-8DB1E6B587B1}" type="presParOf" srcId="{2D55B089-A63F-416D-8657-33B48893756B}" destId="{A0F37104-5CB0-4832-817E-E248EB8096B6}" srcOrd="0" destOrd="0" presId="urn:microsoft.com/office/officeart/2005/8/layout/list1"/>
    <dgm:cxn modelId="{2ECC81DC-9C03-4B84-A5E6-6B28D0507F7D}" type="presParOf" srcId="{2D55B089-A63F-416D-8657-33B48893756B}" destId="{69F590FB-3C0C-47A4-9321-7F958FCF332B}" srcOrd="1" destOrd="0" presId="urn:microsoft.com/office/officeart/2005/8/layout/list1"/>
    <dgm:cxn modelId="{E2761FBE-BC36-433E-8E52-8E314B5C914E}" type="presParOf" srcId="{57E4F688-53BB-46C7-A056-AD8726787B50}" destId="{BD3DDF5C-38D2-4D38-BE56-A90047ED0C55}" srcOrd="5" destOrd="0" presId="urn:microsoft.com/office/officeart/2005/8/layout/list1"/>
    <dgm:cxn modelId="{9F134832-012A-49E1-B069-0D71004D7216}" type="presParOf" srcId="{57E4F688-53BB-46C7-A056-AD8726787B50}" destId="{8AEACB46-5E92-4314-93AE-0BEC285F2121}" srcOrd="6" destOrd="0" presId="urn:microsoft.com/office/officeart/2005/8/layout/list1"/>
    <dgm:cxn modelId="{E2FF91F0-07C9-4509-A958-C0276968DCCF}" type="presParOf" srcId="{57E4F688-53BB-46C7-A056-AD8726787B50}" destId="{CA945270-0FC2-43B2-B29A-5605AC493615}" srcOrd="7" destOrd="0" presId="urn:microsoft.com/office/officeart/2005/8/layout/list1"/>
    <dgm:cxn modelId="{D8BDC142-2FAC-43FB-9292-3900002EBA1C}" type="presParOf" srcId="{57E4F688-53BB-46C7-A056-AD8726787B50}" destId="{2C4E09DD-1120-41AA-9338-00DFE3AF47CE}" srcOrd="8" destOrd="0" presId="urn:microsoft.com/office/officeart/2005/8/layout/list1"/>
    <dgm:cxn modelId="{1CB95C84-B47C-4CFD-8859-C668DD6263DD}" type="presParOf" srcId="{2C4E09DD-1120-41AA-9338-00DFE3AF47CE}" destId="{C237F97F-CC4A-43EE-8D11-9C7FED6ABBB5}" srcOrd="0" destOrd="0" presId="urn:microsoft.com/office/officeart/2005/8/layout/list1"/>
    <dgm:cxn modelId="{8477063C-4D37-4089-9FF5-138B95A6026D}" type="presParOf" srcId="{2C4E09DD-1120-41AA-9338-00DFE3AF47CE}" destId="{4BD2E0EC-FC2E-453B-BB02-7BC0F67D775E}" srcOrd="1" destOrd="0" presId="urn:microsoft.com/office/officeart/2005/8/layout/list1"/>
    <dgm:cxn modelId="{23CDFA64-FD34-4E6A-BA47-096953D37829}" type="presParOf" srcId="{57E4F688-53BB-46C7-A056-AD8726787B50}" destId="{20183CC7-AE4A-4DA7-A918-A0A0B9568206}" srcOrd="9" destOrd="0" presId="urn:microsoft.com/office/officeart/2005/8/layout/list1"/>
    <dgm:cxn modelId="{836E3D82-4C4C-4CEA-AF09-E6F18C6ADF6E}" type="presParOf" srcId="{57E4F688-53BB-46C7-A056-AD8726787B50}" destId="{6633DBFA-02E1-478B-BE67-E6AA23D355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7E96C-9240-423E-A97D-D94C6E1C3D78}" type="doc">
      <dgm:prSet loTypeId="urn:microsoft.com/office/officeart/2005/8/layout/chevron2" loCatId="list" qsTypeId="urn:microsoft.com/office/officeart/2005/8/quickstyle/3d4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E86AD4F-37F9-4CAA-9519-A7A292AE30F6}">
      <dgm:prSet phldrT="[Текст]"/>
      <dgm:spPr/>
      <dgm:t>
        <a:bodyPr/>
        <a:lstStyle/>
        <a:p>
          <a:endParaRPr lang="ru-RU" dirty="0"/>
        </a:p>
      </dgm:t>
    </dgm:pt>
    <dgm:pt modelId="{D1E0711B-087A-49D4-BACA-E2C1CB45E291}" type="parTrans" cxnId="{F7EA3FEB-C583-48B8-9C75-A13CED149531}">
      <dgm:prSet/>
      <dgm:spPr/>
      <dgm:t>
        <a:bodyPr/>
        <a:lstStyle/>
        <a:p>
          <a:endParaRPr lang="ru-RU"/>
        </a:p>
      </dgm:t>
    </dgm:pt>
    <dgm:pt modelId="{62FDDB64-72A6-400E-BD5D-5B653185F5F0}" type="sibTrans" cxnId="{F7EA3FEB-C583-48B8-9C75-A13CED149531}">
      <dgm:prSet/>
      <dgm:spPr/>
      <dgm:t>
        <a:bodyPr/>
        <a:lstStyle/>
        <a:p>
          <a:endParaRPr lang="ru-RU"/>
        </a:p>
      </dgm:t>
    </dgm:pt>
    <dgm:pt modelId="{4A196F62-5786-412B-8A9D-CB757176D953}">
      <dgm:prSet phldrT="[Текст]"/>
      <dgm:spPr/>
      <dgm:t>
        <a:bodyPr/>
        <a:lstStyle/>
        <a:p>
          <a:r>
            <a:rPr lang="ru-RU" dirty="0">
              <a:latin typeface="Cambria" pitchFamily="18" charset="0"/>
              <a:ea typeface="Cambria" pitchFamily="18" charset="0"/>
            </a:rPr>
            <a:t>Начинаем с любого прямоугольника</a:t>
          </a:r>
          <a:endParaRPr lang="ru-RU" dirty="0"/>
        </a:p>
      </dgm:t>
    </dgm:pt>
    <dgm:pt modelId="{B7743E1A-FD25-4FCC-960A-2D6DE4170DEB}" type="parTrans" cxnId="{FF47D65F-108C-4560-83AD-0D42FE0CFA90}">
      <dgm:prSet/>
      <dgm:spPr/>
      <dgm:t>
        <a:bodyPr/>
        <a:lstStyle/>
        <a:p>
          <a:endParaRPr lang="ru-RU"/>
        </a:p>
      </dgm:t>
    </dgm:pt>
    <dgm:pt modelId="{8074A0C0-35BE-4843-A95D-B43E1D45D401}" type="sibTrans" cxnId="{FF47D65F-108C-4560-83AD-0D42FE0CFA90}">
      <dgm:prSet/>
      <dgm:spPr/>
      <dgm:t>
        <a:bodyPr/>
        <a:lstStyle/>
        <a:p>
          <a:endParaRPr lang="ru-RU"/>
        </a:p>
      </dgm:t>
    </dgm:pt>
    <dgm:pt modelId="{EBE5860E-9180-4E57-97E0-B9622BEB4B47}">
      <dgm:prSet phldrT="[Текст]"/>
      <dgm:spPr/>
      <dgm:t>
        <a:bodyPr/>
        <a:lstStyle/>
        <a:p>
          <a:endParaRPr lang="ru-RU" dirty="0"/>
        </a:p>
      </dgm:t>
    </dgm:pt>
    <dgm:pt modelId="{0855D713-A78E-40FD-894C-7C635A334F56}" type="parTrans" cxnId="{EE556C53-6562-4CE5-99C8-73654D28DE7B}">
      <dgm:prSet/>
      <dgm:spPr/>
      <dgm:t>
        <a:bodyPr/>
        <a:lstStyle/>
        <a:p>
          <a:endParaRPr lang="ru-RU"/>
        </a:p>
      </dgm:t>
    </dgm:pt>
    <dgm:pt modelId="{FC7E95E5-67CF-4106-A12A-16AA85F4E84A}" type="sibTrans" cxnId="{EE556C53-6562-4CE5-99C8-73654D28DE7B}">
      <dgm:prSet/>
      <dgm:spPr/>
      <dgm:t>
        <a:bodyPr/>
        <a:lstStyle/>
        <a:p>
          <a:endParaRPr lang="ru-RU"/>
        </a:p>
      </dgm:t>
    </dgm:pt>
    <dgm:pt modelId="{E4A99F5F-6B14-4B11-9095-935C345F4CAC}">
      <dgm:prSet phldrT="[Текст]"/>
      <dgm:spPr/>
      <dgm:t>
        <a:bodyPr/>
        <a:lstStyle/>
        <a:p>
          <a:r>
            <a:rPr lang="ru-RU" dirty="0">
              <a:latin typeface="Cambria" pitchFamily="18" charset="0"/>
              <a:ea typeface="Cambria" pitchFamily="18" charset="0"/>
            </a:rPr>
            <a:t>Используем разные источники информации</a:t>
          </a:r>
          <a:endParaRPr lang="ru-RU" dirty="0"/>
        </a:p>
      </dgm:t>
    </dgm:pt>
    <dgm:pt modelId="{77C82119-267E-4DF3-9A42-AA47478AF9F9}" type="parTrans" cxnId="{091A7B57-9C82-4087-BFD0-CAB9DC1A17FA}">
      <dgm:prSet/>
      <dgm:spPr/>
      <dgm:t>
        <a:bodyPr/>
        <a:lstStyle/>
        <a:p>
          <a:endParaRPr lang="ru-RU"/>
        </a:p>
      </dgm:t>
    </dgm:pt>
    <dgm:pt modelId="{0889CD71-23B0-44D9-922F-ECB353FE2734}" type="sibTrans" cxnId="{091A7B57-9C82-4087-BFD0-CAB9DC1A17FA}">
      <dgm:prSet/>
      <dgm:spPr/>
      <dgm:t>
        <a:bodyPr/>
        <a:lstStyle/>
        <a:p>
          <a:endParaRPr lang="ru-RU"/>
        </a:p>
      </dgm:t>
    </dgm:pt>
    <dgm:pt modelId="{CD7880AA-E878-48EA-B710-4C4C7E49182F}">
      <dgm:prSet/>
      <dgm:spPr/>
      <dgm:t>
        <a:bodyPr/>
        <a:lstStyle/>
        <a:p>
          <a:endParaRPr lang="ru-RU"/>
        </a:p>
      </dgm:t>
    </dgm:pt>
    <dgm:pt modelId="{3FCD98B7-FE3B-4FF5-8440-AFDEC718AA99}" type="parTrans" cxnId="{373BDC78-EF15-46FC-988F-0913EAC7D3B6}">
      <dgm:prSet/>
      <dgm:spPr/>
      <dgm:t>
        <a:bodyPr/>
        <a:lstStyle/>
        <a:p>
          <a:endParaRPr lang="ru-RU"/>
        </a:p>
      </dgm:t>
    </dgm:pt>
    <dgm:pt modelId="{F0F78941-26D6-4725-A199-5AC7AAE19A90}" type="sibTrans" cxnId="{373BDC78-EF15-46FC-988F-0913EAC7D3B6}">
      <dgm:prSet/>
      <dgm:spPr/>
      <dgm:t>
        <a:bodyPr/>
        <a:lstStyle/>
        <a:p>
          <a:endParaRPr lang="ru-RU"/>
        </a:p>
      </dgm:t>
    </dgm:pt>
    <dgm:pt modelId="{1EA28413-8499-4A61-B855-2C2F22587239}">
      <dgm:prSet/>
      <dgm:spPr/>
      <dgm:t>
        <a:bodyPr/>
        <a:lstStyle/>
        <a:p>
          <a:endParaRPr lang="ru-RU"/>
        </a:p>
      </dgm:t>
    </dgm:pt>
    <dgm:pt modelId="{50134384-4020-4EC2-813F-6685ED772B44}" type="parTrans" cxnId="{3556B975-5DB8-41DA-A095-C319B9396CBB}">
      <dgm:prSet/>
      <dgm:spPr/>
      <dgm:t>
        <a:bodyPr/>
        <a:lstStyle/>
        <a:p>
          <a:endParaRPr lang="ru-RU"/>
        </a:p>
      </dgm:t>
    </dgm:pt>
    <dgm:pt modelId="{F558D7CF-44B7-4682-A1DD-C320E944050F}" type="sibTrans" cxnId="{3556B975-5DB8-41DA-A095-C319B9396CBB}">
      <dgm:prSet/>
      <dgm:spPr/>
      <dgm:t>
        <a:bodyPr/>
        <a:lstStyle/>
        <a:p>
          <a:endParaRPr lang="ru-RU"/>
        </a:p>
      </dgm:t>
    </dgm:pt>
    <dgm:pt modelId="{BFE32E44-FA36-423C-97C9-CC5DAE6C83BF}">
      <dgm:prSet/>
      <dgm:spPr/>
      <dgm:t>
        <a:bodyPr/>
        <a:lstStyle/>
        <a:p>
          <a:r>
            <a:rPr lang="ru-RU" dirty="0">
              <a:latin typeface="Cambria" pitchFamily="18" charset="0"/>
              <a:ea typeface="Cambria" pitchFamily="18" charset="0"/>
            </a:rPr>
            <a:t>Слово (термин) в центре</a:t>
          </a:r>
          <a:endParaRPr lang="ru-RU" dirty="0"/>
        </a:p>
      </dgm:t>
    </dgm:pt>
    <dgm:pt modelId="{6725840C-04C7-4AFB-B932-280D62E7875C}" type="parTrans" cxnId="{5ABCE6A4-49C6-4552-8899-B1BCC844DA38}">
      <dgm:prSet/>
      <dgm:spPr/>
      <dgm:t>
        <a:bodyPr/>
        <a:lstStyle/>
        <a:p>
          <a:endParaRPr lang="ru-RU"/>
        </a:p>
      </dgm:t>
    </dgm:pt>
    <dgm:pt modelId="{7FAF1F2D-4740-4739-B380-BAB2A5F163DD}" type="sibTrans" cxnId="{5ABCE6A4-49C6-4552-8899-B1BCC844DA38}">
      <dgm:prSet/>
      <dgm:spPr/>
      <dgm:t>
        <a:bodyPr/>
        <a:lstStyle/>
        <a:p>
          <a:endParaRPr lang="ru-RU"/>
        </a:p>
      </dgm:t>
    </dgm:pt>
    <dgm:pt modelId="{1A6AF551-A72C-43DD-8795-CA1FDF41E727}">
      <dgm:prSet/>
      <dgm:spPr/>
      <dgm:t>
        <a:bodyPr/>
        <a:lstStyle/>
        <a:p>
          <a:r>
            <a:rPr lang="ru-RU">
              <a:latin typeface="Cambria" pitchFamily="18" charset="0"/>
              <a:ea typeface="Cambria" pitchFamily="18" charset="0"/>
            </a:rPr>
            <a:t>Заполняем все прямоугольники</a:t>
          </a:r>
          <a:endParaRPr lang="ru-RU"/>
        </a:p>
      </dgm:t>
    </dgm:pt>
    <dgm:pt modelId="{3C32B8E8-9B16-41EC-95C5-1CA37BEBC406}" type="parTrans" cxnId="{352DC044-750E-4213-9B6C-E244ED910E6C}">
      <dgm:prSet/>
      <dgm:spPr/>
      <dgm:t>
        <a:bodyPr/>
        <a:lstStyle/>
        <a:p>
          <a:endParaRPr lang="ru-RU"/>
        </a:p>
      </dgm:t>
    </dgm:pt>
    <dgm:pt modelId="{D48044DD-CC83-46CA-9180-74E29014152B}" type="sibTrans" cxnId="{352DC044-750E-4213-9B6C-E244ED910E6C}">
      <dgm:prSet/>
      <dgm:spPr/>
      <dgm:t>
        <a:bodyPr/>
        <a:lstStyle/>
        <a:p>
          <a:endParaRPr lang="ru-RU"/>
        </a:p>
      </dgm:t>
    </dgm:pt>
    <dgm:pt modelId="{66ABFEAB-8DD8-4042-B6BC-9B2EF967DC41}" type="pres">
      <dgm:prSet presAssocID="{F2B7E96C-9240-423E-A97D-D94C6E1C3D78}" presName="linearFlow" presStyleCnt="0">
        <dgm:presLayoutVars>
          <dgm:dir/>
          <dgm:animLvl val="lvl"/>
          <dgm:resizeHandles val="exact"/>
        </dgm:presLayoutVars>
      </dgm:prSet>
      <dgm:spPr/>
    </dgm:pt>
    <dgm:pt modelId="{2611FF82-92BA-4895-8E85-0FFA9C226B7F}" type="pres">
      <dgm:prSet presAssocID="{1EA28413-8499-4A61-B855-2C2F22587239}" presName="composite" presStyleCnt="0"/>
      <dgm:spPr/>
    </dgm:pt>
    <dgm:pt modelId="{E9E1D1AE-62D4-4896-AEA6-3292F1D9D51D}" type="pres">
      <dgm:prSet presAssocID="{1EA28413-8499-4A61-B855-2C2F2258723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4559D19-752E-43A0-BAB0-8382245C0944}" type="pres">
      <dgm:prSet presAssocID="{1EA28413-8499-4A61-B855-2C2F22587239}" presName="descendantText" presStyleLbl="alignAcc1" presStyleIdx="0" presStyleCnt="4">
        <dgm:presLayoutVars>
          <dgm:bulletEnabled val="1"/>
        </dgm:presLayoutVars>
      </dgm:prSet>
      <dgm:spPr/>
    </dgm:pt>
    <dgm:pt modelId="{7D0D6E5B-52D3-4866-A946-91DC6902DE3D}" type="pres">
      <dgm:prSet presAssocID="{F558D7CF-44B7-4682-A1DD-C320E944050F}" presName="sp" presStyleCnt="0"/>
      <dgm:spPr/>
    </dgm:pt>
    <dgm:pt modelId="{7BC94F03-3849-403F-9F26-D3EDE401C236}" type="pres">
      <dgm:prSet presAssocID="{CD7880AA-E878-48EA-B710-4C4C7E49182F}" presName="composite" presStyleCnt="0"/>
      <dgm:spPr/>
    </dgm:pt>
    <dgm:pt modelId="{F929E1E4-7A7C-4FB6-AFA1-6B7D549FD866}" type="pres">
      <dgm:prSet presAssocID="{CD7880AA-E878-48EA-B710-4C4C7E49182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9E3C1E7-BBB5-4066-995B-5601C8C38FA8}" type="pres">
      <dgm:prSet presAssocID="{CD7880AA-E878-48EA-B710-4C4C7E49182F}" presName="descendantText" presStyleLbl="alignAcc1" presStyleIdx="1" presStyleCnt="4">
        <dgm:presLayoutVars>
          <dgm:bulletEnabled val="1"/>
        </dgm:presLayoutVars>
      </dgm:prSet>
      <dgm:spPr/>
    </dgm:pt>
    <dgm:pt modelId="{5852DBEE-53D8-48FC-8CE8-8E2B60088B3D}" type="pres">
      <dgm:prSet presAssocID="{F0F78941-26D6-4725-A199-5AC7AAE19A90}" presName="sp" presStyleCnt="0"/>
      <dgm:spPr/>
    </dgm:pt>
    <dgm:pt modelId="{C6D81586-243A-4A6E-884E-63D35F087488}" type="pres">
      <dgm:prSet presAssocID="{8E86AD4F-37F9-4CAA-9519-A7A292AE30F6}" presName="composite" presStyleCnt="0"/>
      <dgm:spPr/>
    </dgm:pt>
    <dgm:pt modelId="{24ED1314-3C09-4E0F-A2B6-4B37FAB78617}" type="pres">
      <dgm:prSet presAssocID="{8E86AD4F-37F9-4CAA-9519-A7A292AE30F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57760EE-D5C8-4C06-8201-CEAC97AB9F02}" type="pres">
      <dgm:prSet presAssocID="{8E86AD4F-37F9-4CAA-9519-A7A292AE30F6}" presName="descendantText" presStyleLbl="alignAcc1" presStyleIdx="2" presStyleCnt="4">
        <dgm:presLayoutVars>
          <dgm:bulletEnabled val="1"/>
        </dgm:presLayoutVars>
      </dgm:prSet>
      <dgm:spPr/>
    </dgm:pt>
    <dgm:pt modelId="{B78EF19E-2431-49E6-9F2E-715F36D9C18C}" type="pres">
      <dgm:prSet presAssocID="{62FDDB64-72A6-400E-BD5D-5B653185F5F0}" presName="sp" presStyleCnt="0"/>
      <dgm:spPr/>
    </dgm:pt>
    <dgm:pt modelId="{8ABE6A48-A8C1-4D2A-869D-503988AA450E}" type="pres">
      <dgm:prSet presAssocID="{EBE5860E-9180-4E57-97E0-B9622BEB4B47}" presName="composite" presStyleCnt="0"/>
      <dgm:spPr/>
    </dgm:pt>
    <dgm:pt modelId="{5BF9F5EC-3CDC-4B32-B698-5685F029CB2C}" type="pres">
      <dgm:prSet presAssocID="{EBE5860E-9180-4E57-97E0-B9622BEB4B4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939F356-8DFE-48D0-A957-A4D8C4BDEDD0}" type="pres">
      <dgm:prSet presAssocID="{EBE5860E-9180-4E57-97E0-B9622BEB4B4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3312324-F900-4581-9FD9-3ABEF373B874}" type="presOf" srcId="{1A6AF551-A72C-43DD-8795-CA1FDF41E727}" destId="{19E3C1E7-BBB5-4066-995B-5601C8C38FA8}" srcOrd="0" destOrd="0" presId="urn:microsoft.com/office/officeart/2005/8/layout/chevron2"/>
    <dgm:cxn modelId="{82317726-A186-4392-9990-1848C9D2A1CD}" type="presOf" srcId="{F2B7E96C-9240-423E-A97D-D94C6E1C3D78}" destId="{66ABFEAB-8DD8-4042-B6BC-9B2EF967DC41}" srcOrd="0" destOrd="0" presId="urn:microsoft.com/office/officeart/2005/8/layout/chevron2"/>
    <dgm:cxn modelId="{FF47D65F-108C-4560-83AD-0D42FE0CFA90}" srcId="{8E86AD4F-37F9-4CAA-9519-A7A292AE30F6}" destId="{4A196F62-5786-412B-8A9D-CB757176D953}" srcOrd="0" destOrd="0" parTransId="{B7743E1A-FD25-4FCC-960A-2D6DE4170DEB}" sibTransId="{8074A0C0-35BE-4843-A95D-B43E1D45D401}"/>
    <dgm:cxn modelId="{352DC044-750E-4213-9B6C-E244ED910E6C}" srcId="{CD7880AA-E878-48EA-B710-4C4C7E49182F}" destId="{1A6AF551-A72C-43DD-8795-CA1FDF41E727}" srcOrd="0" destOrd="0" parTransId="{3C32B8E8-9B16-41EC-95C5-1CA37BEBC406}" sibTransId="{D48044DD-CC83-46CA-9180-74E29014152B}"/>
    <dgm:cxn modelId="{5D623946-450A-4853-AE3B-BAAEB902337F}" type="presOf" srcId="{8E86AD4F-37F9-4CAA-9519-A7A292AE30F6}" destId="{24ED1314-3C09-4E0F-A2B6-4B37FAB78617}" srcOrd="0" destOrd="0" presId="urn:microsoft.com/office/officeart/2005/8/layout/chevron2"/>
    <dgm:cxn modelId="{EE556C53-6562-4CE5-99C8-73654D28DE7B}" srcId="{F2B7E96C-9240-423E-A97D-D94C6E1C3D78}" destId="{EBE5860E-9180-4E57-97E0-B9622BEB4B47}" srcOrd="3" destOrd="0" parTransId="{0855D713-A78E-40FD-894C-7C635A334F56}" sibTransId="{FC7E95E5-67CF-4106-A12A-16AA85F4E84A}"/>
    <dgm:cxn modelId="{BBFE8553-4F80-495E-A2EF-9F2B80463FE5}" type="presOf" srcId="{4A196F62-5786-412B-8A9D-CB757176D953}" destId="{857760EE-D5C8-4C06-8201-CEAC97AB9F02}" srcOrd="0" destOrd="0" presId="urn:microsoft.com/office/officeart/2005/8/layout/chevron2"/>
    <dgm:cxn modelId="{3556B975-5DB8-41DA-A095-C319B9396CBB}" srcId="{F2B7E96C-9240-423E-A97D-D94C6E1C3D78}" destId="{1EA28413-8499-4A61-B855-2C2F22587239}" srcOrd="0" destOrd="0" parTransId="{50134384-4020-4EC2-813F-6685ED772B44}" sibTransId="{F558D7CF-44B7-4682-A1DD-C320E944050F}"/>
    <dgm:cxn modelId="{091A7B57-9C82-4087-BFD0-CAB9DC1A17FA}" srcId="{EBE5860E-9180-4E57-97E0-B9622BEB4B47}" destId="{E4A99F5F-6B14-4B11-9095-935C345F4CAC}" srcOrd="0" destOrd="0" parTransId="{77C82119-267E-4DF3-9A42-AA47478AF9F9}" sibTransId="{0889CD71-23B0-44D9-922F-ECB353FE2734}"/>
    <dgm:cxn modelId="{373BDC78-EF15-46FC-988F-0913EAC7D3B6}" srcId="{F2B7E96C-9240-423E-A97D-D94C6E1C3D78}" destId="{CD7880AA-E878-48EA-B710-4C4C7E49182F}" srcOrd="1" destOrd="0" parTransId="{3FCD98B7-FE3B-4FF5-8440-AFDEC718AA99}" sibTransId="{F0F78941-26D6-4725-A199-5AC7AAE19A90}"/>
    <dgm:cxn modelId="{38C6F59B-3F9A-45A4-82DA-57C475634D66}" type="presOf" srcId="{E4A99F5F-6B14-4B11-9095-935C345F4CAC}" destId="{7939F356-8DFE-48D0-A957-A4D8C4BDEDD0}" srcOrd="0" destOrd="0" presId="urn:microsoft.com/office/officeart/2005/8/layout/chevron2"/>
    <dgm:cxn modelId="{5ABCE6A4-49C6-4552-8899-B1BCC844DA38}" srcId="{1EA28413-8499-4A61-B855-2C2F22587239}" destId="{BFE32E44-FA36-423C-97C9-CC5DAE6C83BF}" srcOrd="0" destOrd="0" parTransId="{6725840C-04C7-4AFB-B932-280D62E7875C}" sibTransId="{7FAF1F2D-4740-4739-B380-BAB2A5F163DD}"/>
    <dgm:cxn modelId="{2CB34DBC-F41C-4617-857D-543EF700A296}" type="presOf" srcId="{1EA28413-8499-4A61-B855-2C2F22587239}" destId="{E9E1D1AE-62D4-4896-AEA6-3292F1D9D51D}" srcOrd="0" destOrd="0" presId="urn:microsoft.com/office/officeart/2005/8/layout/chevron2"/>
    <dgm:cxn modelId="{0A8351DB-2DAF-4EA1-91BC-877FE45004DB}" type="presOf" srcId="{EBE5860E-9180-4E57-97E0-B9622BEB4B47}" destId="{5BF9F5EC-3CDC-4B32-B698-5685F029CB2C}" srcOrd="0" destOrd="0" presId="urn:microsoft.com/office/officeart/2005/8/layout/chevron2"/>
    <dgm:cxn modelId="{661AF6E1-2BD9-4495-BF7B-40079361FEEC}" type="presOf" srcId="{BFE32E44-FA36-423C-97C9-CC5DAE6C83BF}" destId="{04559D19-752E-43A0-BAB0-8382245C0944}" srcOrd="0" destOrd="0" presId="urn:microsoft.com/office/officeart/2005/8/layout/chevron2"/>
    <dgm:cxn modelId="{F7EA3FEB-C583-48B8-9C75-A13CED149531}" srcId="{F2B7E96C-9240-423E-A97D-D94C6E1C3D78}" destId="{8E86AD4F-37F9-4CAA-9519-A7A292AE30F6}" srcOrd="2" destOrd="0" parTransId="{D1E0711B-087A-49D4-BACA-E2C1CB45E291}" sibTransId="{62FDDB64-72A6-400E-BD5D-5B653185F5F0}"/>
    <dgm:cxn modelId="{71EE4FF9-51F5-458B-BBC2-CDC5944891DB}" type="presOf" srcId="{CD7880AA-E878-48EA-B710-4C4C7E49182F}" destId="{F929E1E4-7A7C-4FB6-AFA1-6B7D549FD866}" srcOrd="0" destOrd="0" presId="urn:microsoft.com/office/officeart/2005/8/layout/chevron2"/>
    <dgm:cxn modelId="{4204D2AF-88D3-43E5-B1E4-0E2B1E0FB4E1}" type="presParOf" srcId="{66ABFEAB-8DD8-4042-B6BC-9B2EF967DC41}" destId="{2611FF82-92BA-4895-8E85-0FFA9C226B7F}" srcOrd="0" destOrd="0" presId="urn:microsoft.com/office/officeart/2005/8/layout/chevron2"/>
    <dgm:cxn modelId="{5DB9245D-CA1F-45B2-9221-70208C70EE2C}" type="presParOf" srcId="{2611FF82-92BA-4895-8E85-0FFA9C226B7F}" destId="{E9E1D1AE-62D4-4896-AEA6-3292F1D9D51D}" srcOrd="0" destOrd="0" presId="urn:microsoft.com/office/officeart/2005/8/layout/chevron2"/>
    <dgm:cxn modelId="{C787864F-168D-4819-B34E-0C122AEF0BDD}" type="presParOf" srcId="{2611FF82-92BA-4895-8E85-0FFA9C226B7F}" destId="{04559D19-752E-43A0-BAB0-8382245C0944}" srcOrd="1" destOrd="0" presId="urn:microsoft.com/office/officeart/2005/8/layout/chevron2"/>
    <dgm:cxn modelId="{4C422688-6041-4DD0-A130-2436981E1DC3}" type="presParOf" srcId="{66ABFEAB-8DD8-4042-B6BC-9B2EF967DC41}" destId="{7D0D6E5B-52D3-4866-A946-91DC6902DE3D}" srcOrd="1" destOrd="0" presId="urn:microsoft.com/office/officeart/2005/8/layout/chevron2"/>
    <dgm:cxn modelId="{6601CBF9-9192-40B2-9B46-A4FF7043B37A}" type="presParOf" srcId="{66ABFEAB-8DD8-4042-B6BC-9B2EF967DC41}" destId="{7BC94F03-3849-403F-9F26-D3EDE401C236}" srcOrd="2" destOrd="0" presId="urn:microsoft.com/office/officeart/2005/8/layout/chevron2"/>
    <dgm:cxn modelId="{04A36F8F-43BE-439D-AC59-67C7DBE2C98C}" type="presParOf" srcId="{7BC94F03-3849-403F-9F26-D3EDE401C236}" destId="{F929E1E4-7A7C-4FB6-AFA1-6B7D549FD866}" srcOrd="0" destOrd="0" presId="urn:microsoft.com/office/officeart/2005/8/layout/chevron2"/>
    <dgm:cxn modelId="{50140923-7A87-4042-B867-870FBBF502D1}" type="presParOf" srcId="{7BC94F03-3849-403F-9F26-D3EDE401C236}" destId="{19E3C1E7-BBB5-4066-995B-5601C8C38FA8}" srcOrd="1" destOrd="0" presId="urn:microsoft.com/office/officeart/2005/8/layout/chevron2"/>
    <dgm:cxn modelId="{7320628C-FA22-4193-833D-056579BA1A1C}" type="presParOf" srcId="{66ABFEAB-8DD8-4042-B6BC-9B2EF967DC41}" destId="{5852DBEE-53D8-48FC-8CE8-8E2B60088B3D}" srcOrd="3" destOrd="0" presId="urn:microsoft.com/office/officeart/2005/8/layout/chevron2"/>
    <dgm:cxn modelId="{A356A5EB-294A-41E7-BD7C-438D1D912DC9}" type="presParOf" srcId="{66ABFEAB-8DD8-4042-B6BC-9B2EF967DC41}" destId="{C6D81586-243A-4A6E-884E-63D35F087488}" srcOrd="4" destOrd="0" presId="urn:microsoft.com/office/officeart/2005/8/layout/chevron2"/>
    <dgm:cxn modelId="{B8B82081-A9E3-440F-AF42-09F8A23C2056}" type="presParOf" srcId="{C6D81586-243A-4A6E-884E-63D35F087488}" destId="{24ED1314-3C09-4E0F-A2B6-4B37FAB78617}" srcOrd="0" destOrd="0" presId="urn:microsoft.com/office/officeart/2005/8/layout/chevron2"/>
    <dgm:cxn modelId="{43B2E85C-56A2-46E5-8F1A-6EA4F64F79A9}" type="presParOf" srcId="{C6D81586-243A-4A6E-884E-63D35F087488}" destId="{857760EE-D5C8-4C06-8201-CEAC97AB9F02}" srcOrd="1" destOrd="0" presId="urn:microsoft.com/office/officeart/2005/8/layout/chevron2"/>
    <dgm:cxn modelId="{D8DA0FA1-B066-4CE6-A396-CEE93B7ACF67}" type="presParOf" srcId="{66ABFEAB-8DD8-4042-B6BC-9B2EF967DC41}" destId="{B78EF19E-2431-49E6-9F2E-715F36D9C18C}" srcOrd="5" destOrd="0" presId="urn:microsoft.com/office/officeart/2005/8/layout/chevron2"/>
    <dgm:cxn modelId="{E164647A-63E2-493B-A012-4F501CBABC8A}" type="presParOf" srcId="{66ABFEAB-8DD8-4042-B6BC-9B2EF967DC41}" destId="{8ABE6A48-A8C1-4D2A-869D-503988AA450E}" srcOrd="6" destOrd="0" presId="urn:microsoft.com/office/officeart/2005/8/layout/chevron2"/>
    <dgm:cxn modelId="{C83EB7F7-E079-4B11-BBDF-F305041CC50F}" type="presParOf" srcId="{8ABE6A48-A8C1-4D2A-869D-503988AA450E}" destId="{5BF9F5EC-3CDC-4B32-B698-5685F029CB2C}" srcOrd="0" destOrd="0" presId="urn:microsoft.com/office/officeart/2005/8/layout/chevron2"/>
    <dgm:cxn modelId="{AC09BF30-7A8A-4331-9E69-B21EE1CC92D0}" type="presParOf" srcId="{8ABE6A48-A8C1-4D2A-869D-503988AA450E}" destId="{7939F356-8DFE-48D0-A957-A4D8C4BDED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9BC12-0F74-411E-BB6F-8B9B158833B4}">
      <dsp:nvSpPr>
        <dsp:cNvPr id="0" name=""/>
        <dsp:cNvSpPr/>
      </dsp:nvSpPr>
      <dsp:spPr>
        <a:xfrm>
          <a:off x="0" y="569959"/>
          <a:ext cx="655272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F0139-1C8B-45CD-87BE-E017DC3C2D04}">
      <dsp:nvSpPr>
        <dsp:cNvPr id="0" name=""/>
        <dsp:cNvSpPr/>
      </dsp:nvSpPr>
      <dsp:spPr>
        <a:xfrm>
          <a:off x="327636" y="53359"/>
          <a:ext cx="4586909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latin typeface="Cambria" pitchFamily="18" charset="0"/>
              <a:ea typeface="Cambria" pitchFamily="18" charset="0"/>
            </a:rPr>
            <a:t>Понимать</a:t>
          </a:r>
        </a:p>
      </dsp:txBody>
      <dsp:txXfrm>
        <a:off x="378073" y="103796"/>
        <a:ext cx="4486035" cy="932326"/>
      </dsp:txXfrm>
    </dsp:sp>
    <dsp:sp modelId="{8AEACB46-5E92-4314-93AE-0BEC285F2121}">
      <dsp:nvSpPr>
        <dsp:cNvPr id="0" name=""/>
        <dsp:cNvSpPr/>
      </dsp:nvSpPr>
      <dsp:spPr>
        <a:xfrm>
          <a:off x="0" y="2157560"/>
          <a:ext cx="655272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590FB-3C0C-47A4-9321-7F958FCF332B}">
      <dsp:nvSpPr>
        <dsp:cNvPr id="0" name=""/>
        <dsp:cNvSpPr/>
      </dsp:nvSpPr>
      <dsp:spPr>
        <a:xfrm>
          <a:off x="327636" y="1640960"/>
          <a:ext cx="4586909" cy="103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latin typeface="Cambria" pitchFamily="18" charset="0"/>
              <a:ea typeface="Cambria" pitchFamily="18" charset="0"/>
            </a:rPr>
            <a:t>Представлять </a:t>
          </a:r>
        </a:p>
      </dsp:txBody>
      <dsp:txXfrm>
        <a:off x="378073" y="1691397"/>
        <a:ext cx="4486035" cy="932326"/>
      </dsp:txXfrm>
    </dsp:sp>
    <dsp:sp modelId="{6633DBFA-02E1-478B-BE67-E6AA23D35524}">
      <dsp:nvSpPr>
        <dsp:cNvPr id="0" name=""/>
        <dsp:cNvSpPr/>
      </dsp:nvSpPr>
      <dsp:spPr>
        <a:xfrm>
          <a:off x="0" y="3745160"/>
          <a:ext cx="655272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2E0EC-FC2E-453B-BB02-7BC0F67D775E}">
      <dsp:nvSpPr>
        <dsp:cNvPr id="0" name=""/>
        <dsp:cNvSpPr/>
      </dsp:nvSpPr>
      <dsp:spPr>
        <a:xfrm>
          <a:off x="327636" y="3228560"/>
          <a:ext cx="4586909" cy="1033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latin typeface="Cambria" pitchFamily="18" charset="0"/>
              <a:ea typeface="Cambria" pitchFamily="18" charset="0"/>
            </a:rPr>
            <a:t>Помнить </a:t>
          </a:r>
        </a:p>
      </dsp:txBody>
      <dsp:txXfrm>
        <a:off x="378073" y="3278997"/>
        <a:ext cx="448603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1D1AE-62D4-4896-AEA6-3292F1D9D51D}">
      <dsp:nvSpPr>
        <dsp:cNvPr id="0" name=""/>
        <dsp:cNvSpPr/>
      </dsp:nvSpPr>
      <dsp:spPr>
        <a:xfrm rot="5400000">
          <a:off x="-191974" y="192287"/>
          <a:ext cx="1279829" cy="8958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 rot="-5400000">
        <a:off x="1" y="448252"/>
        <a:ext cx="895880" cy="383949"/>
      </dsp:txXfrm>
    </dsp:sp>
    <dsp:sp modelId="{04559D19-752E-43A0-BAB0-8382245C0944}">
      <dsp:nvSpPr>
        <dsp:cNvPr id="0" name=""/>
        <dsp:cNvSpPr/>
      </dsp:nvSpPr>
      <dsp:spPr>
        <a:xfrm rot="5400000">
          <a:off x="3884423" y="-2988229"/>
          <a:ext cx="831889" cy="6808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Cambria" pitchFamily="18" charset="0"/>
              <a:ea typeface="Cambria" pitchFamily="18" charset="0"/>
            </a:rPr>
            <a:t>Слово (термин) в центре</a:t>
          </a:r>
          <a:endParaRPr lang="ru-RU" sz="2600" kern="1200" dirty="0"/>
        </a:p>
      </dsp:txBody>
      <dsp:txXfrm rot="-5400000">
        <a:off x="895881" y="40922"/>
        <a:ext cx="6768366" cy="750671"/>
      </dsp:txXfrm>
    </dsp:sp>
    <dsp:sp modelId="{F929E1E4-7A7C-4FB6-AFA1-6B7D549FD866}">
      <dsp:nvSpPr>
        <dsp:cNvPr id="0" name=""/>
        <dsp:cNvSpPr/>
      </dsp:nvSpPr>
      <dsp:spPr>
        <a:xfrm rot="5400000">
          <a:off x="-191974" y="1325642"/>
          <a:ext cx="1279829" cy="8958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 rot="-5400000">
        <a:off x="1" y="1581607"/>
        <a:ext cx="895880" cy="383949"/>
      </dsp:txXfrm>
    </dsp:sp>
    <dsp:sp modelId="{19E3C1E7-BBB5-4066-995B-5601C8C38FA8}">
      <dsp:nvSpPr>
        <dsp:cNvPr id="0" name=""/>
        <dsp:cNvSpPr/>
      </dsp:nvSpPr>
      <dsp:spPr>
        <a:xfrm rot="5400000">
          <a:off x="3884423" y="-1854875"/>
          <a:ext cx="831889" cy="6808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>
              <a:latin typeface="Cambria" pitchFamily="18" charset="0"/>
              <a:ea typeface="Cambria" pitchFamily="18" charset="0"/>
            </a:rPr>
            <a:t>Заполняем все прямоугольники</a:t>
          </a:r>
          <a:endParaRPr lang="ru-RU" sz="2600" kern="1200"/>
        </a:p>
      </dsp:txBody>
      <dsp:txXfrm rot="-5400000">
        <a:off x="895881" y="1174276"/>
        <a:ext cx="6768366" cy="750671"/>
      </dsp:txXfrm>
    </dsp:sp>
    <dsp:sp modelId="{24ED1314-3C09-4E0F-A2B6-4B37FAB78617}">
      <dsp:nvSpPr>
        <dsp:cNvPr id="0" name=""/>
        <dsp:cNvSpPr/>
      </dsp:nvSpPr>
      <dsp:spPr>
        <a:xfrm rot="5400000">
          <a:off x="-191974" y="2458996"/>
          <a:ext cx="1279829" cy="89588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 rot="-5400000">
        <a:off x="1" y="2714961"/>
        <a:ext cx="895880" cy="383949"/>
      </dsp:txXfrm>
    </dsp:sp>
    <dsp:sp modelId="{857760EE-D5C8-4C06-8201-CEAC97AB9F02}">
      <dsp:nvSpPr>
        <dsp:cNvPr id="0" name=""/>
        <dsp:cNvSpPr/>
      </dsp:nvSpPr>
      <dsp:spPr>
        <a:xfrm rot="5400000">
          <a:off x="3884423" y="-721520"/>
          <a:ext cx="831889" cy="6808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Cambria" pitchFamily="18" charset="0"/>
              <a:ea typeface="Cambria" pitchFamily="18" charset="0"/>
            </a:rPr>
            <a:t>Начинаем с любого прямоугольника</a:t>
          </a:r>
          <a:endParaRPr lang="ru-RU" sz="2600" kern="1200" dirty="0"/>
        </a:p>
      </dsp:txBody>
      <dsp:txXfrm rot="-5400000">
        <a:off x="895881" y="2307631"/>
        <a:ext cx="6768366" cy="750671"/>
      </dsp:txXfrm>
    </dsp:sp>
    <dsp:sp modelId="{5BF9F5EC-3CDC-4B32-B698-5685F029CB2C}">
      <dsp:nvSpPr>
        <dsp:cNvPr id="0" name=""/>
        <dsp:cNvSpPr/>
      </dsp:nvSpPr>
      <dsp:spPr>
        <a:xfrm rot="5400000">
          <a:off x="-191974" y="3592351"/>
          <a:ext cx="1279829" cy="8958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 rot="-5400000">
        <a:off x="1" y="3848316"/>
        <a:ext cx="895880" cy="383949"/>
      </dsp:txXfrm>
    </dsp:sp>
    <dsp:sp modelId="{7939F356-8DFE-48D0-A957-A4D8C4BDEDD0}">
      <dsp:nvSpPr>
        <dsp:cNvPr id="0" name=""/>
        <dsp:cNvSpPr/>
      </dsp:nvSpPr>
      <dsp:spPr>
        <a:xfrm rot="5400000">
          <a:off x="3884423" y="411834"/>
          <a:ext cx="831889" cy="6808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Cambria" pitchFamily="18" charset="0"/>
              <a:ea typeface="Cambria" pitchFamily="18" charset="0"/>
            </a:rPr>
            <a:t>Используем разные источники информации</a:t>
          </a:r>
          <a:endParaRPr lang="ru-RU" sz="2600" kern="1200" dirty="0"/>
        </a:p>
      </dsp:txBody>
      <dsp:txXfrm rot="-5400000">
        <a:off x="895881" y="3440986"/>
        <a:ext cx="6768366" cy="750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2E2D922-D22B-FE2D-233E-7C19C1063D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3586" y="2545444"/>
            <a:ext cx="2743200" cy="3657600"/>
          </a:xfrm>
          <a:solidFill>
            <a:schemeClr val="accent1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E9608-82F8-5A3A-8F2B-B02328A17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62" y="850392"/>
            <a:ext cx="8510778" cy="1298448"/>
          </a:xfrm>
        </p:spPr>
        <p:txBody>
          <a:bodyPr anchor="ctr">
            <a:noAutofit/>
          </a:bodyPr>
          <a:lstStyle>
            <a:lvl1pPr algn="l">
              <a:defRPr sz="138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EF1E8-FA5F-A239-4078-955913687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62" y="5138928"/>
            <a:ext cx="4107942" cy="61264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6C6E2D-7286-A78B-3254-6E7A370C6A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7216" y="2880360"/>
            <a:ext cx="1419606" cy="2990088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FFEADD-5074-43DB-8F36-D0CB44E613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891" y="2432304"/>
            <a:ext cx="4304109" cy="1298448"/>
          </a:xfrm>
        </p:spPr>
        <p:txBody>
          <a:bodyPr anchor="ctr"/>
          <a:lstStyle>
            <a:lvl1pPr marL="0" indent="0">
              <a:buNone/>
              <a:defRPr sz="13800" b="1" i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3347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4C9462-DD7C-E02D-1CDD-3A9BC288BE01}"/>
              </a:ext>
            </a:extLst>
          </p:cNvPr>
          <p:cNvSpPr/>
          <p:nvPr/>
        </p:nvSpPr>
        <p:spPr>
          <a:xfrm>
            <a:off x="4571999" y="0"/>
            <a:ext cx="4572000" cy="4762500"/>
          </a:xfrm>
          <a:prstGeom prst="rect">
            <a:avLst/>
          </a:prstGeom>
          <a:solidFill>
            <a:schemeClr val="accent4">
              <a:lumMod val="40000"/>
              <a:lumOff val="60000"/>
              <a:alpha val="4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8996-D220-8B05-AE12-5AC4341BB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8668" y="2002536"/>
            <a:ext cx="5458968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BC794-4A27-9A79-42A9-AFA939B20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58668" y="2615184"/>
            <a:ext cx="5458968" cy="1179576"/>
          </a:xfrm>
        </p:spPr>
        <p:txBody>
          <a:bodyPr lIns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120D9-C6AF-17C8-8F32-1FEE6BFBC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8668" y="4352544"/>
            <a:ext cx="5458968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4281-6BA8-08CC-F27B-A8459869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8668" y="4983480"/>
            <a:ext cx="5458968" cy="1179576"/>
          </a:xfrm>
        </p:spPr>
        <p:txBody>
          <a:bodyPr lIns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80249D-D2B0-9DE0-465A-6DA7FEB8A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7636" y="6400800"/>
            <a:ext cx="329184" cy="246888"/>
          </a:xfrm>
        </p:spPr>
        <p:txBody>
          <a:bodyPr>
            <a:noAutofit/>
          </a:bodyPr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2B3893C-830A-CE74-7EA8-9BB69F63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" y="6400800"/>
            <a:ext cx="2187702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EB4121-C7B1-D448-DE15-4DFEA09D0655}"/>
              </a:ext>
            </a:extLst>
          </p:cNvPr>
          <p:cNvCxnSpPr>
            <a:cxnSpLocks/>
          </p:cNvCxnSpPr>
          <p:nvPr/>
        </p:nvCxnSpPr>
        <p:spPr>
          <a:xfrm>
            <a:off x="-1" y="2315959"/>
            <a:ext cx="2893655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6431E3-2BD2-4D62-E397-DC4A847C7F2A}"/>
              </a:ext>
            </a:extLst>
          </p:cNvPr>
          <p:cNvCxnSpPr>
            <a:cxnSpLocks/>
          </p:cNvCxnSpPr>
          <p:nvPr/>
        </p:nvCxnSpPr>
        <p:spPr>
          <a:xfrm>
            <a:off x="-1" y="4659109"/>
            <a:ext cx="2893655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9AB8F6B-6D48-A68F-FD44-35F659AF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57200"/>
            <a:ext cx="8202168" cy="12984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3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E26A0C-E42F-6A2A-044B-8C817559CB87}"/>
              </a:ext>
            </a:extLst>
          </p:cNvPr>
          <p:cNvSpPr/>
          <p:nvPr/>
        </p:nvSpPr>
        <p:spPr>
          <a:xfrm>
            <a:off x="3282846" y="3560258"/>
            <a:ext cx="5861154" cy="3297743"/>
          </a:xfrm>
          <a:prstGeom prst="rect">
            <a:avLst/>
          </a:prstGeom>
          <a:solidFill>
            <a:schemeClr val="accent2">
              <a:lumMod val="40000"/>
              <a:lumOff val="60000"/>
              <a:alpha val="4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56E3D2-16B0-AFFA-51A9-B37F5830B6D9}"/>
              </a:ext>
            </a:extLst>
          </p:cNvPr>
          <p:cNvCxnSpPr>
            <a:cxnSpLocks/>
          </p:cNvCxnSpPr>
          <p:nvPr/>
        </p:nvCxnSpPr>
        <p:spPr>
          <a:xfrm>
            <a:off x="0" y="2657582"/>
            <a:ext cx="8086725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8996-D220-8B05-AE12-5AC4341BB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8156" y="1929384"/>
            <a:ext cx="1824228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BC794-4A27-9A79-42A9-AFA939B20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8156" y="2926080"/>
            <a:ext cx="1927098" cy="2093976"/>
          </a:xfrm>
        </p:spPr>
        <p:txBody>
          <a:bodyPr lIns="0" rIns="18288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120D9-C6AF-17C8-8F32-1FEE6BFBC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58184" y="1929384"/>
            <a:ext cx="1824228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4281-6BA8-08CC-F27B-A8459869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58184" y="2926080"/>
            <a:ext cx="1927098" cy="2093976"/>
          </a:xfrm>
        </p:spPr>
        <p:txBody>
          <a:bodyPr lIns="0" rIns="18288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80249D-D2B0-9DE0-465A-6DA7FEB8A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7636" y="6400800"/>
            <a:ext cx="329184" cy="246888"/>
          </a:xfrm>
        </p:spPr>
        <p:txBody>
          <a:bodyPr>
            <a:noAutofit/>
          </a:bodyPr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2B3893C-830A-CE74-7EA8-9BB69F63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" y="6400800"/>
            <a:ext cx="2187702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9AB8F6B-6D48-A68F-FD44-35F659AF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57200"/>
            <a:ext cx="8202168" cy="12984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537EA5E-3E96-57B0-C639-22C290FCD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1354" y="1929384"/>
            <a:ext cx="1824228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81D5F3B-60ED-CA80-3AE7-2EFC356E77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1354" y="2926080"/>
            <a:ext cx="1927098" cy="2093976"/>
          </a:xfrm>
        </p:spPr>
        <p:txBody>
          <a:bodyPr lIns="0" rIns="18288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2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mmar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D45539-3B3A-464F-2480-A7235DE9D3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3154680"/>
            <a:ext cx="9148572" cy="1709928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3800" b="1" cap="all" baseline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32606-8178-6E55-26AD-51AAFF50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9148572" cy="1709928"/>
          </a:xfrm>
        </p:spPr>
        <p:txBody>
          <a:bodyPr>
            <a:noAutofit/>
          </a:bodyPr>
          <a:lstStyle>
            <a:lvl1pPr algn="ctr">
              <a:defRPr sz="13800" cap="all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AE91-3B85-16DB-77F3-EDF2472DD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7636" y="6400800"/>
            <a:ext cx="329184" cy="246888"/>
          </a:xfrm>
        </p:spPr>
        <p:txBody>
          <a:bodyPr>
            <a:noAutofit/>
          </a:bodyPr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C2A85-E1A4-A097-5C3F-E9D9396F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" y="6400800"/>
            <a:ext cx="2187702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F2BA9-7FBD-D1B5-303E-B240F73D5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587752"/>
            <a:ext cx="9148572" cy="1508760"/>
          </a:xfrm>
          <a:solidFill>
            <a:schemeClr val="accent3"/>
          </a:solidFill>
        </p:spPr>
        <p:txBody>
          <a:bodyPr lIns="877824" rIns="87782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287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6C6E2D-7286-A78B-3254-6E7A370C6A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0146" y="2532888"/>
            <a:ext cx="2798064" cy="3721608"/>
          </a:xfrm>
          <a:solidFill>
            <a:schemeClr val="accent1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E9608-82F8-5A3A-8F2B-B02328A17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62" y="850392"/>
            <a:ext cx="8510778" cy="1298448"/>
          </a:xfrm>
        </p:spPr>
        <p:txBody>
          <a:bodyPr anchor="ctr">
            <a:noAutofit/>
          </a:bodyPr>
          <a:lstStyle>
            <a:lvl1pPr algn="l">
              <a:defRPr sz="138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EF1E8-FA5F-A239-4078-955913687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62" y="4187952"/>
            <a:ext cx="4032504" cy="13716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FFEADD-5074-43DB-8F36-D0CB44E613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891" y="2432304"/>
            <a:ext cx="4304109" cy="1298448"/>
          </a:xfrm>
        </p:spPr>
        <p:txBody>
          <a:bodyPr anchor="ctr"/>
          <a:lstStyle>
            <a:lvl1pPr marL="0" indent="0">
              <a:buNone/>
              <a:defRPr sz="13800" b="1" i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43883A3-D444-AA65-322E-C4F2B66929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4528" y="3593592"/>
            <a:ext cx="2558034" cy="178308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05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4C9462-DD7C-E02D-1CDD-3A9BC288BE01}"/>
              </a:ext>
            </a:extLst>
          </p:cNvPr>
          <p:cNvSpPr/>
          <p:nvPr/>
        </p:nvSpPr>
        <p:spPr>
          <a:xfrm>
            <a:off x="4571999" y="0"/>
            <a:ext cx="4572000" cy="4762500"/>
          </a:xfrm>
          <a:prstGeom prst="rect">
            <a:avLst/>
          </a:prstGeom>
          <a:solidFill>
            <a:schemeClr val="accent4">
              <a:lumMod val="40000"/>
              <a:lumOff val="60000"/>
              <a:alpha val="4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BC794-4A27-9A79-42A9-AFA939B20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58668" y="1984248"/>
            <a:ext cx="5458968" cy="1810512"/>
          </a:xfrm>
        </p:spPr>
        <p:txBody>
          <a:bodyPr lIns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4281-6BA8-08CC-F27B-A8459869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8668" y="4352544"/>
            <a:ext cx="5458968" cy="1810512"/>
          </a:xfrm>
        </p:spPr>
        <p:txBody>
          <a:bodyPr lIns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80249D-D2B0-9DE0-465A-6DA7FEB8A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7636" y="6400800"/>
            <a:ext cx="329184" cy="246888"/>
          </a:xfrm>
        </p:spPr>
        <p:txBody>
          <a:bodyPr>
            <a:noAutofit/>
          </a:bodyPr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2B3893C-830A-CE74-7EA8-9BB69F63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" y="6400800"/>
            <a:ext cx="2187702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EB4121-C7B1-D448-DE15-4DFEA09D0655}"/>
              </a:ext>
            </a:extLst>
          </p:cNvPr>
          <p:cNvCxnSpPr>
            <a:cxnSpLocks/>
          </p:cNvCxnSpPr>
          <p:nvPr/>
        </p:nvCxnSpPr>
        <p:spPr>
          <a:xfrm>
            <a:off x="-1" y="2315959"/>
            <a:ext cx="2893655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6431E3-2BD2-4D62-E397-DC4A847C7F2A}"/>
              </a:ext>
            </a:extLst>
          </p:cNvPr>
          <p:cNvCxnSpPr>
            <a:cxnSpLocks/>
          </p:cNvCxnSpPr>
          <p:nvPr/>
        </p:nvCxnSpPr>
        <p:spPr>
          <a:xfrm>
            <a:off x="-1" y="4659109"/>
            <a:ext cx="2893655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9AB8F6B-6D48-A68F-FD44-35F659AF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57200"/>
            <a:ext cx="8202168" cy="12984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BFC0-622D-78DB-4C7F-A2FA024C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FF80F-DCFA-670B-579E-37B30245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614345" y="1019066"/>
            <a:ext cx="1728216" cy="21259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5F004-91A0-6002-ADBC-13D488B3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7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5F8A4-5F7C-D72D-3152-E32D36CB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614345" y="1019066"/>
            <a:ext cx="1728216" cy="21259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5242-09B4-0142-6671-8450905A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7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525B-C154-D20D-97A4-047C9CC9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B8FF-2966-C2CF-BC8F-A322410A5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88CC0-E81C-D2FD-24CC-8D1179C58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7F841FD-D5EE-62EE-F649-30697BB81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7636" y="6400800"/>
            <a:ext cx="329184" cy="246888"/>
          </a:xfrm>
        </p:spPr>
        <p:txBody>
          <a:bodyPr>
            <a:noAutofit/>
          </a:bodyPr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533D4FA-41B7-3B85-9984-899340B9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" y="6400800"/>
            <a:ext cx="2187702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43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58E3-7897-8638-F0DE-3DDACC00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E7686-00A6-DD15-45FE-E6663C21E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1584-1072-B88D-B424-16D9F75AC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4020094-C16F-1070-9F84-9CBF13F85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7636" y="6400800"/>
            <a:ext cx="329184" cy="246888"/>
          </a:xfrm>
        </p:spPr>
        <p:txBody>
          <a:bodyPr>
            <a:noAutofit/>
          </a:bodyPr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24EA55D-AFC4-F4F2-FB5D-EB20AFEA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" y="6400800"/>
            <a:ext cx="2187702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05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82DC75-44E0-48A1-B7BB-7D3F092EB45C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AFC17C-12A7-399B-31AC-AE7A040EBBDA}"/>
              </a:ext>
            </a:extLst>
          </p:cNvPr>
          <p:cNvSpPr/>
          <p:nvPr/>
        </p:nvSpPr>
        <p:spPr>
          <a:xfrm>
            <a:off x="6846758" y="816964"/>
            <a:ext cx="2297243" cy="6041036"/>
          </a:xfrm>
          <a:prstGeom prst="rect">
            <a:avLst/>
          </a:prstGeom>
          <a:solidFill>
            <a:schemeClr val="accent2">
              <a:lumMod val="60000"/>
              <a:lumOff val="40000"/>
              <a:alpha val="4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32606-8178-6E55-26AD-51AAFF50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57200"/>
            <a:ext cx="8202168" cy="1298448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AE91-3B85-16DB-77F3-EDF2472DD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7636" y="6400800"/>
            <a:ext cx="329184" cy="246888"/>
          </a:xfrm>
        </p:spPr>
        <p:txBody>
          <a:bodyPr>
            <a:noAutofit/>
          </a:bodyPr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C2A85-E1A4-A097-5C3F-E9D9396F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" y="6400800"/>
            <a:ext cx="2187702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76F0E-CDE4-F6FD-62E6-E202D97C9C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8484" y="2304288"/>
            <a:ext cx="2379726" cy="317296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F2BA9-7FBD-D1B5-303E-B240F73D5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6644" y="2176272"/>
            <a:ext cx="284607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F02BC-C132-F5F7-4A13-D0E96037F1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6644" y="2914650"/>
            <a:ext cx="284607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BE18830-001B-B82E-701F-2D308BC98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66644" y="3653028"/>
            <a:ext cx="284607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DB0F7C2-3561-BA83-5415-4B8330C5BF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6644" y="4391406"/>
            <a:ext cx="284607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D45539-3B3A-464F-2480-A7235DE9D3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66644" y="5129784"/>
            <a:ext cx="284607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642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D45539-3B3A-464F-2480-A7235DE9D3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3154680"/>
            <a:ext cx="9148572" cy="1709928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3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32606-8178-6E55-26AD-51AAFF50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9148572" cy="1709928"/>
          </a:xfrm>
        </p:spPr>
        <p:txBody>
          <a:bodyPr>
            <a:noAutofit/>
          </a:bodyPr>
          <a:lstStyle>
            <a:lvl1pPr algn="ctr">
              <a:defRPr sz="138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AE91-3B85-16DB-77F3-EDF2472DD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7636" y="6400800"/>
            <a:ext cx="329184" cy="246888"/>
          </a:xfrm>
        </p:spPr>
        <p:txBody>
          <a:bodyPr>
            <a:noAutofit/>
          </a:bodyPr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C2A85-E1A4-A097-5C3F-E9D9396F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" y="6400800"/>
            <a:ext cx="2187702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F2BA9-7FBD-D1B5-303E-B240F73D5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587752"/>
            <a:ext cx="9148572" cy="1508760"/>
          </a:xfrm>
          <a:solidFill>
            <a:schemeClr val="accent1"/>
          </a:solidFill>
        </p:spPr>
        <p:txBody>
          <a:bodyPr lIns="877824" rIns="87782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072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090B92F-B1E5-5257-95EF-9608691E72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821" y="850614"/>
            <a:ext cx="2544318" cy="3392424"/>
          </a:xfrm>
          <a:solidFill>
            <a:schemeClr val="accent1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0590DB-1CC1-812C-5B3B-E798A1954E14}"/>
              </a:ext>
            </a:extLst>
          </p:cNvPr>
          <p:cNvCxnSpPr>
            <a:cxnSpLocks/>
          </p:cNvCxnSpPr>
          <p:nvPr/>
        </p:nvCxnSpPr>
        <p:spPr>
          <a:xfrm flipV="1">
            <a:off x="8273510" y="4545496"/>
            <a:ext cx="0" cy="2312504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450C0AB6-9748-6CBD-93E7-334B0BA5A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62" y="850392"/>
            <a:ext cx="8510778" cy="1298448"/>
          </a:xfrm>
        </p:spPr>
        <p:txBody>
          <a:bodyPr anchor="ctr">
            <a:noAutofit/>
          </a:bodyPr>
          <a:lstStyle>
            <a:lvl1pPr algn="l">
              <a:defRPr sz="138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2259711-7EFE-2148-F50E-25FD01E326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891" y="2432304"/>
            <a:ext cx="4304109" cy="1298448"/>
          </a:xfrm>
        </p:spPr>
        <p:txBody>
          <a:bodyPr anchor="ctr"/>
          <a:lstStyle>
            <a:lvl1pPr marL="0" indent="0">
              <a:buNone/>
              <a:defRPr sz="13800" b="1" i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4EDA27-F4C5-CD0B-F971-E7FD300C4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62" y="5138928"/>
            <a:ext cx="5342382" cy="61264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AAF858D-31E9-7D8F-B203-45B2703EC3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2286000"/>
            <a:ext cx="1495044" cy="316382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8054-F9DF-2FE3-0142-D4893191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57201"/>
            <a:ext cx="820216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55DDE-FFCC-5750-83A9-F88E2F74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48" y="1947672"/>
            <a:ext cx="7722108" cy="43708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0D14-310A-2EDC-99A1-FCFA29C7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614345" y="1019066"/>
            <a:ext cx="1728216" cy="21259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FDCA-382D-537C-5751-191D136E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0C0AB6-9748-6CBD-93E7-334B0BA5A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38" y="932688"/>
            <a:ext cx="7914132" cy="4764024"/>
          </a:xfrm>
        </p:spPr>
        <p:txBody>
          <a:bodyPr anchor="ctr">
            <a:noAutofit/>
          </a:bodyPr>
          <a:lstStyle>
            <a:lvl1pPr algn="ctr">
              <a:defRPr sz="820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4EDA27-F4C5-CD0B-F971-E7FD300C4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0056" y="5788152"/>
            <a:ext cx="1933956" cy="61264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B215B41-53EF-7995-A29E-CF60C8A56CEF}"/>
              </a:ext>
            </a:extLst>
          </p:cNvPr>
          <p:cNvCxnSpPr>
            <a:cxnSpLocks/>
          </p:cNvCxnSpPr>
          <p:nvPr/>
        </p:nvCxnSpPr>
        <p:spPr>
          <a:xfrm>
            <a:off x="0" y="6009861"/>
            <a:ext cx="4835192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9C915-8D4C-5E75-F776-9CD4D8D7E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143000"/>
            <a:ext cx="2064258" cy="2551176"/>
          </a:xfrm>
        </p:spPr>
        <p:txBody>
          <a:bodyPr/>
          <a:lstStyle>
            <a:lvl1pPr marL="0" indent="0" algn="ctr">
              <a:buNone/>
              <a:defRPr sz="40000" b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095A89F-EF79-78DD-BEDC-74C21F5D53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8604" y="4745736"/>
            <a:ext cx="2064258" cy="2551176"/>
          </a:xfrm>
        </p:spPr>
        <p:txBody>
          <a:bodyPr/>
          <a:lstStyle>
            <a:lvl1pPr marL="0" indent="0" algn="ctr">
              <a:buNone/>
              <a:defRPr sz="40000" b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71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4DD8-0FD2-091E-4A43-D5285DD8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57200"/>
            <a:ext cx="8202168" cy="12984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009C9-3824-FABC-07B9-A4C9BC63627A}"/>
              </a:ext>
            </a:extLst>
          </p:cNvPr>
          <p:cNvSpPr/>
          <p:nvPr/>
        </p:nvSpPr>
        <p:spPr>
          <a:xfrm>
            <a:off x="732591" y="1933922"/>
            <a:ext cx="1469572" cy="4933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1023D4-A9ED-002F-0B45-019DB4997807}"/>
              </a:ext>
            </a:extLst>
          </p:cNvPr>
          <p:cNvSpPr/>
          <p:nvPr/>
        </p:nvSpPr>
        <p:spPr>
          <a:xfrm>
            <a:off x="4796006" y="1933922"/>
            <a:ext cx="1469572" cy="4933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2C298F-D572-B084-FEE9-B3E572860979}"/>
              </a:ext>
            </a:extLst>
          </p:cNvPr>
          <p:cNvCxnSpPr>
            <a:cxnSpLocks/>
          </p:cNvCxnSpPr>
          <p:nvPr/>
        </p:nvCxnSpPr>
        <p:spPr>
          <a:xfrm>
            <a:off x="2309115" y="2982133"/>
            <a:ext cx="2211705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1AC3B6-A5EE-CC6F-3D11-437B77131B2E}"/>
              </a:ext>
            </a:extLst>
          </p:cNvPr>
          <p:cNvCxnSpPr>
            <a:cxnSpLocks/>
          </p:cNvCxnSpPr>
          <p:nvPr/>
        </p:nvCxnSpPr>
        <p:spPr>
          <a:xfrm>
            <a:off x="2301490" y="5567880"/>
            <a:ext cx="2211705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AF34A-9EAC-D22C-71D6-89C99B36221A}"/>
              </a:ext>
            </a:extLst>
          </p:cNvPr>
          <p:cNvCxnSpPr>
            <a:cxnSpLocks/>
          </p:cNvCxnSpPr>
          <p:nvPr/>
        </p:nvCxnSpPr>
        <p:spPr>
          <a:xfrm>
            <a:off x="6346067" y="2982133"/>
            <a:ext cx="2211705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90D898-E343-5199-7EA3-0DE4BD9767D8}"/>
              </a:ext>
            </a:extLst>
          </p:cNvPr>
          <p:cNvCxnSpPr>
            <a:cxnSpLocks/>
          </p:cNvCxnSpPr>
          <p:nvPr/>
        </p:nvCxnSpPr>
        <p:spPr>
          <a:xfrm>
            <a:off x="6346067" y="5566074"/>
            <a:ext cx="2211705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0B5647-2B6E-CFB8-05E2-D6D583A82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88186" y="2157984"/>
            <a:ext cx="905256" cy="1709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909E6A2-2DD4-4F22-956D-1B5E586C49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4406" y="2157984"/>
            <a:ext cx="905256" cy="1709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30630E9-C15D-F5DD-A03B-EEE67E761D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732" y="4736592"/>
            <a:ext cx="905256" cy="1709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93530D4-E207-8018-C54B-C19326257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33952" y="4736592"/>
            <a:ext cx="905256" cy="1709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0D0207-76F2-C0FA-F313-F5D2F82656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7762" y="2395728"/>
            <a:ext cx="1844802" cy="365760"/>
          </a:xfrm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2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4050553-7D63-5588-8C42-A3985DF290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3982" y="2395728"/>
            <a:ext cx="1844802" cy="365760"/>
          </a:xfrm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2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83E3C83-61EE-7F38-6617-297F33FDFC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67762" y="4983480"/>
            <a:ext cx="1844802" cy="365760"/>
          </a:xfrm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2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E4F0C230-CEF2-4829-F9D9-4A9D8CC18F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13982" y="4983480"/>
            <a:ext cx="1844802" cy="365760"/>
          </a:xfrm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2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C4BFE65-A254-A1B2-2B09-5BB8085A33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76253" y="2816352"/>
            <a:ext cx="1357884" cy="256032"/>
          </a:xfrm>
          <a:solidFill>
            <a:schemeClr val="accent1"/>
          </a:solidFill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0885B50-26EE-88F4-89DB-7736CBB24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3982" y="2816352"/>
            <a:ext cx="1357884" cy="256032"/>
          </a:xfrm>
          <a:solidFill>
            <a:schemeClr val="accent1"/>
          </a:solidFill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1CC9E02-F419-645B-186B-D3FDF688BE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76253" y="5349240"/>
            <a:ext cx="1357884" cy="365760"/>
          </a:xfrm>
          <a:solidFill>
            <a:schemeClr val="accent1"/>
          </a:solidFill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D6BFA8DA-6AF0-61F1-45B2-1FDCC246E6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13982" y="5349240"/>
            <a:ext cx="1357884" cy="365760"/>
          </a:xfrm>
          <a:solidFill>
            <a:schemeClr val="accent1"/>
          </a:solidFill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7C7F2D53-0EE2-0959-BEDE-668007CB0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7636" y="6400800"/>
            <a:ext cx="329184" cy="246888"/>
          </a:xfrm>
        </p:spPr>
        <p:txBody>
          <a:bodyPr>
            <a:noAutofit/>
          </a:bodyPr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0E7E5B21-86A3-5D02-E445-C1E91804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" y="6400800"/>
            <a:ext cx="2187702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6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99AD27-1F9E-2F81-1D38-74CDE4087F98}"/>
              </a:ext>
            </a:extLst>
          </p:cNvPr>
          <p:cNvSpPr/>
          <p:nvPr/>
        </p:nvSpPr>
        <p:spPr>
          <a:xfrm>
            <a:off x="1" y="2632933"/>
            <a:ext cx="9153938" cy="432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54DD8-0FD2-091E-4A43-D5285DD8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57200"/>
            <a:ext cx="8202168" cy="12984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0B5647-2B6E-CFB8-05E2-D6D583A82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2386" y="1947672"/>
            <a:ext cx="1207008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909E6A2-2DD4-4F22-956D-1B5E586C49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07792" y="1947672"/>
            <a:ext cx="1207008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30630E9-C15D-F5DD-A03B-EEE67E761D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33772" y="1947672"/>
            <a:ext cx="1207008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93530D4-E207-8018-C54B-C19326257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18604" y="1947672"/>
            <a:ext cx="1207008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0D0207-76F2-C0FA-F313-F5D2F82656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374" y="3593592"/>
            <a:ext cx="1426464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4050553-7D63-5588-8C42-A3985DF290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8638" y="3593592"/>
            <a:ext cx="1426464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83E3C83-61EE-7F38-6617-297F33FDFC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7760" y="3593592"/>
            <a:ext cx="1426464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E4F0C230-CEF2-4829-F9D9-4A9D8CC18F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29450" y="3593592"/>
            <a:ext cx="1426464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C4BFE65-A254-A1B2-2B09-5BB8085A33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6374" y="3904488"/>
            <a:ext cx="1426464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0885B50-26EE-88F4-89DB-7736CBB24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18638" y="3904488"/>
            <a:ext cx="1426464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1CC9E02-F419-645B-186B-D3FDF688BE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37760" y="3904488"/>
            <a:ext cx="1426464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D6BFA8DA-6AF0-61F1-45B2-1FDCC246E6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29450" y="3904488"/>
            <a:ext cx="1426464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A1A3BD0B-A18A-8787-8F97-D7570F2D8ED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2386" y="4398264"/>
            <a:ext cx="1207008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0EE97C40-9EA8-1271-799B-861AADDA89C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07792" y="4398264"/>
            <a:ext cx="1207008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553C6EE-C9CA-36E2-FEA4-9279C954531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33772" y="4398264"/>
            <a:ext cx="1207008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3E1E7EF7-6119-3B30-6256-741E415C098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118604" y="4398264"/>
            <a:ext cx="1207008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1B0A4A9F-4439-5B3D-FEA1-2EEAA3B1E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06374" y="6080760"/>
            <a:ext cx="1426464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5D11883B-FD87-FA9B-714F-5F02AE0291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818638" y="6080760"/>
            <a:ext cx="1426464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AFF5E4-27E8-EB92-B33F-CD49000CABE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37760" y="6080760"/>
            <a:ext cx="1426464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7DD26773-1C83-BF12-BAA8-AEC17A8B52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29450" y="6080760"/>
            <a:ext cx="1426464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504DD6A5-3D1E-AB04-C217-0F9ABAA852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6374" y="6373368"/>
            <a:ext cx="1426464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2860D1AB-1DEE-EA78-C939-96F7962D258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18638" y="6373368"/>
            <a:ext cx="1426464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46FAB9C9-9535-D927-5ED4-2A2039CD63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37760" y="6373368"/>
            <a:ext cx="1426464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27B80C8A-FB49-A852-F6DE-5C2A1223F2E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29450" y="6373368"/>
            <a:ext cx="1426464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10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34BBA69-4DC3-B6B5-F4C1-6B25DDED5A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554" y="1949428"/>
            <a:ext cx="514350" cy="3240088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3CF3E7-06EB-A521-4C56-E4CA3DD2B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8366" y="1949450"/>
            <a:ext cx="514350" cy="324008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9BFAC58-F350-7AB0-04A2-D1284CA80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4256" y="1949428"/>
            <a:ext cx="514350" cy="3240088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7F9C969-6E6E-F416-8977-083F8F482F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8998" y="1949428"/>
            <a:ext cx="514350" cy="3240088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5B06717-E8CC-113A-852F-ABF4C69524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7456" y="1949428"/>
            <a:ext cx="514350" cy="3240088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14789EF-5CDE-6313-24AA-19D63DBA22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6200000">
            <a:off x="212598" y="3843909"/>
            <a:ext cx="2359152" cy="349758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5183E19-6396-BC37-585D-3459E5A6F0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16200000">
            <a:off x="1597914" y="3843909"/>
            <a:ext cx="2359152" cy="349758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D93298C-7BDF-4FEB-9D50-9A70106605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rot="16200000">
            <a:off x="2996946" y="3843909"/>
            <a:ext cx="2359152" cy="349758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C205F30-117C-F9B2-1DF1-4D808D72F0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16200000">
            <a:off x="5740146" y="3843909"/>
            <a:ext cx="2359152" cy="349758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540A601-AB84-B187-127D-635BEAC7D2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 rot="16200000">
            <a:off x="4354830" y="3843909"/>
            <a:ext cx="2359152" cy="349758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9FB08DE-7839-B706-A263-C826C48159C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661813" y="2615184"/>
            <a:ext cx="1083564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A93934A6-FE95-C496-F14E-85DA799206A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039727" y="2615184"/>
            <a:ext cx="1083564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C30B205-E799-B533-0710-85E8A6AED6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17641" y="2615184"/>
            <a:ext cx="1083564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AFE0358-280A-EB8E-E2C5-932F3BD9FE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5555" y="2615184"/>
            <a:ext cx="1083564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7337DF9-BEE0-9960-3F78-987551585C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73468" y="2615184"/>
            <a:ext cx="1083564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7474658-A5AD-9D5A-7FD0-7082AC30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57200"/>
            <a:ext cx="8202168" cy="129844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3013595B-EBCE-B1FB-3943-6DD82772C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7636" y="6400800"/>
            <a:ext cx="329184" cy="246888"/>
          </a:xfrm>
        </p:spPr>
        <p:txBody>
          <a:bodyPr>
            <a:noAutofit/>
          </a:bodyPr>
          <a:lstStyle/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9398F5FD-521F-F335-268A-7300D928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" y="6400800"/>
            <a:ext cx="2187702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1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1206C-54A4-0DD2-0DA0-0828D48A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9B531-1C66-2F6C-4232-5ADD330DF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64FE0-ADDF-F3C6-AEAB-A27E120C2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27" y="6428281"/>
            <a:ext cx="301752" cy="28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1660E9-FF6C-43F6-837F-BE2EA95D67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10315-F2E5-50AA-6E01-B56CA2A14274}"/>
              </a:ext>
            </a:extLst>
          </p:cNvPr>
          <p:cNvCxnSpPr>
            <a:cxnSpLocks/>
          </p:cNvCxnSpPr>
          <p:nvPr/>
        </p:nvCxnSpPr>
        <p:spPr>
          <a:xfrm>
            <a:off x="250543" y="1754908"/>
            <a:ext cx="0" cy="4562299"/>
          </a:xfrm>
          <a:prstGeom prst="line">
            <a:avLst/>
          </a:prstGeom>
          <a:ln w="12700" cap="sq" cmpd="sng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CE6DBE-1597-24EC-79C6-1B2879B16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14345" y="1019066"/>
            <a:ext cx="1728216" cy="212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5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74369932_catherineasquithgallery-com-p-serii-fon-dlya-instagram-foto-6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960" r="2960"/>
          <a:stretch>
            <a:fillRect/>
          </a:stretch>
        </p:blipFill>
        <p:spPr>
          <a:xfrm>
            <a:off x="5292080" y="0"/>
            <a:ext cx="38519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6063522" cy="237626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Cambria" pitchFamily="18" charset="0"/>
                <a:ea typeface="Cambria" pitchFamily="18" charset="0"/>
              </a:rPr>
              <a:t>Мастер-класс «Использование </a:t>
            </a:r>
            <a:br>
              <a:rPr lang="ru-RU" sz="3600" dirty="0">
                <a:latin typeface="Cambria" pitchFamily="18" charset="0"/>
                <a:ea typeface="Cambria" pitchFamily="18" charset="0"/>
              </a:rPr>
            </a:br>
            <a:r>
              <a:rPr lang="ru-RU" sz="3600" dirty="0">
                <a:latin typeface="Cambria" pitchFamily="18" charset="0"/>
                <a:ea typeface="Cambria" pitchFamily="18" charset="0"/>
              </a:rPr>
              <a:t>Модели </a:t>
            </a:r>
            <a:r>
              <a:rPr lang="ru-RU" sz="3600" dirty="0" err="1">
                <a:latin typeface="Cambria" pitchFamily="18" charset="0"/>
                <a:ea typeface="Cambria" pitchFamily="18" charset="0"/>
              </a:rPr>
              <a:t>Фрейер</a:t>
            </a:r>
            <a:r>
              <a:rPr lang="ru-RU" sz="3600" dirty="0">
                <a:latin typeface="Cambria" pitchFamily="18" charset="0"/>
                <a:ea typeface="Cambria" pitchFamily="18" charset="0"/>
              </a:rPr>
              <a:t> </a:t>
            </a:r>
            <a:br>
              <a:rPr lang="ru-RU" sz="3600" dirty="0">
                <a:latin typeface="Cambria" pitchFamily="18" charset="0"/>
                <a:ea typeface="Cambria" pitchFamily="18" charset="0"/>
              </a:rPr>
            </a:br>
            <a:r>
              <a:rPr lang="ru-RU" sz="3600" dirty="0">
                <a:latin typeface="Cambria" pitchFamily="18" charset="0"/>
                <a:ea typeface="Cambria" pitchFamily="18" charset="0"/>
              </a:rPr>
              <a:t>на уроках»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97152"/>
            <a:ext cx="4032504" cy="1371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Составил: Пономарев Афанасий Алексеевич</a:t>
            </a:r>
          </a:p>
        </p:txBody>
      </p:sp>
      <p:pic>
        <p:nvPicPr>
          <p:cNvPr id="9" name="Рисунок 8" descr="СПО.jpe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2122" r="2122"/>
          <a:stretch>
            <a:fillRect/>
          </a:stretch>
        </p:blipFill>
        <p:spPr>
          <a:xfrm>
            <a:off x="4067944" y="3717032"/>
            <a:ext cx="2656380" cy="185163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9CCE01-DA2C-EB3A-DFF0-7B0911045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619" y="-387426"/>
            <a:ext cx="2448270" cy="403244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02D3D2-B7D6-D66E-E9F9-D2255E21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6" y="3212976"/>
            <a:ext cx="4002360" cy="29523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8B861E-9D51-DBA2-48A5-D262A99D0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2082" y="2708920"/>
            <a:ext cx="2952328" cy="39604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ADB50B-798A-EE68-1870-2D2B0B1428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2103" y="-351421"/>
            <a:ext cx="2448270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9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2168" cy="1325563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latin typeface="Cambria" pitchFamily="18" charset="0"/>
                <a:ea typeface="Cambria" pitchFamily="18" charset="0"/>
              </a:rPr>
              <a:t>Эффективность приема: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6948" y="1628800"/>
            <a:ext cx="7722108" cy="4689704"/>
          </a:xfrm>
        </p:spPr>
        <p:txBody>
          <a:bodyPr/>
          <a:lstStyle/>
          <a:p>
            <a:r>
              <a:rPr lang="ru-RU" sz="3600" dirty="0">
                <a:latin typeface="Cambria" pitchFamily="18" charset="0"/>
                <a:ea typeface="Cambria" pitchFamily="18" charset="0"/>
              </a:rPr>
              <a:t>Может использоваться на разных этапах урока</a:t>
            </a:r>
          </a:p>
          <a:p>
            <a:r>
              <a:rPr lang="ru-RU" sz="3600" dirty="0">
                <a:latin typeface="Cambria" pitchFamily="18" charset="0"/>
                <a:ea typeface="Cambria" pitchFamily="18" charset="0"/>
              </a:rPr>
              <a:t>Рост положительной мотивации</a:t>
            </a:r>
          </a:p>
          <a:p>
            <a:r>
              <a:rPr lang="ru-RU" sz="3600" dirty="0">
                <a:latin typeface="Cambria" pitchFamily="18" charset="0"/>
                <a:ea typeface="Cambria" pitchFamily="18" charset="0"/>
              </a:rPr>
              <a:t>Повышение качества знаний</a:t>
            </a:r>
          </a:p>
          <a:p>
            <a:r>
              <a:rPr lang="ru-RU" sz="3600" dirty="0">
                <a:latin typeface="Cambria" pitchFamily="18" charset="0"/>
                <a:ea typeface="Cambria" pitchFamily="18" charset="0"/>
              </a:rPr>
              <a:t>Развивает </a:t>
            </a:r>
            <a:r>
              <a:rPr lang="ru-RU" sz="3600" dirty="0" err="1">
                <a:latin typeface="Cambria" pitchFamily="18" charset="0"/>
                <a:ea typeface="Cambria" pitchFamily="18" charset="0"/>
              </a:rPr>
              <a:t>креативное</a:t>
            </a:r>
            <a:r>
              <a:rPr lang="ru-RU" sz="3600" dirty="0">
                <a:latin typeface="Cambria" pitchFamily="18" charset="0"/>
                <a:ea typeface="Cambria" pitchFamily="18" charset="0"/>
              </a:rPr>
              <a:t> и критическое мышление</a:t>
            </a:r>
          </a:p>
          <a:p>
            <a:r>
              <a:rPr lang="ru-RU" sz="3600" dirty="0">
                <a:latin typeface="Cambria" pitchFamily="18" charset="0"/>
                <a:ea typeface="Cambria" pitchFamily="18" charset="0"/>
              </a:rPr>
              <a:t>Универсальный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886700" cy="13255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yn8Q50D0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4342"/>
            <a:ext cx="4536504" cy="3028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1673521611_pro-dachnikov-com-p-foto-pismennogo-stola-sverkhu-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56992"/>
            <a:ext cx="4680520" cy="3120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Cambria" pitchFamily="18" charset="0"/>
                <a:ea typeface="Cambria" pitchFamily="18" charset="0"/>
              </a:rPr>
              <a:t>Структурированность информации</a:t>
            </a:r>
            <a:br>
              <a:rPr lang="ru-RU" sz="3600" dirty="0">
                <a:latin typeface="Cambria" pitchFamily="18" charset="0"/>
                <a:ea typeface="Cambria" pitchFamily="18" charset="0"/>
              </a:rPr>
            </a:br>
            <a:endParaRPr lang="ru-RU" sz="36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Содержимое 4" descr="analyti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235924" cy="4896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203848" y="1988840"/>
            <a:ext cx="5458968" cy="1810512"/>
          </a:xfrm>
        </p:spPr>
        <p:txBody>
          <a:bodyPr/>
          <a:lstStyle/>
          <a:p>
            <a:pPr>
              <a:buNone/>
            </a:pPr>
            <a:r>
              <a:rPr lang="ru-RU" sz="4400" dirty="0">
                <a:latin typeface="Cambria" pitchFamily="18" charset="0"/>
                <a:ea typeface="Cambria" pitchFamily="18" charset="0"/>
              </a:rPr>
              <a:t>Около 300 и более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3203848" y="4365104"/>
            <a:ext cx="5458968" cy="1810512"/>
          </a:xfrm>
        </p:spPr>
        <p:txBody>
          <a:bodyPr/>
          <a:lstStyle/>
          <a:p>
            <a:pPr>
              <a:buNone/>
            </a:pPr>
            <a:r>
              <a:rPr lang="ru-RU" sz="4400" dirty="0">
                <a:latin typeface="Cambria" pitchFamily="18" charset="0"/>
                <a:ea typeface="Cambria" pitchFamily="18" charset="0"/>
              </a:rPr>
              <a:t>Очень мало..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836712"/>
            <a:ext cx="3744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Ожидание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3284984"/>
            <a:ext cx="4070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Реальность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2168" cy="1325563"/>
          </a:xfrm>
        </p:spPr>
        <p:txBody>
          <a:bodyPr/>
          <a:lstStyle/>
          <a:p>
            <a:r>
              <a:rPr lang="ru-RU" sz="6000" dirty="0">
                <a:latin typeface="Cambria" pitchFamily="18" charset="0"/>
                <a:ea typeface="Cambria" pitchFamily="18" charset="0"/>
              </a:rPr>
              <a:t>Знать определение:</a:t>
            </a:r>
            <a:br>
              <a:rPr lang="ru-RU" sz="6000" dirty="0">
                <a:latin typeface="Cambria" pitchFamily="18" charset="0"/>
                <a:ea typeface="Cambria" pitchFamily="18" charset="0"/>
              </a:rPr>
            </a:br>
            <a:endParaRPr lang="ru-RU" sz="6000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331640" y="1772816"/>
          <a:ext cx="65527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2168" cy="1325563"/>
          </a:xfrm>
        </p:spPr>
        <p:txBody>
          <a:bodyPr/>
          <a:lstStyle/>
          <a:p>
            <a:r>
              <a:rPr lang="ru-RU" sz="5400" dirty="0">
                <a:latin typeface="Cambria" pitchFamily="18" charset="0"/>
                <a:ea typeface="Cambria" pitchFamily="18" charset="0"/>
              </a:rPr>
              <a:t>Модель </a:t>
            </a:r>
            <a:r>
              <a:rPr lang="ru-RU" sz="5400" dirty="0" err="1">
                <a:latin typeface="Cambria" pitchFamily="18" charset="0"/>
                <a:ea typeface="Cambria" pitchFamily="18" charset="0"/>
              </a:rPr>
              <a:t>Фрейер</a:t>
            </a:r>
            <a:endParaRPr lang="ru-RU" sz="5400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27075" y="1556787"/>
          <a:ext cx="7721600" cy="496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427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</a:rPr>
                        <a:t>Обязательные характеристики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</a:rPr>
                        <a:t> (определение)</a:t>
                      </a:r>
                      <a:endParaRPr lang="ru-RU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</a:rPr>
                        <a:t>Дополнительные (необязательные) характеристики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27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Cambria" pitchFamily="18" charset="0"/>
                          <a:ea typeface="Cambria" pitchFamily="18" charset="0"/>
                        </a:rPr>
                        <a:t>Примеры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err="1">
                          <a:latin typeface="Cambria" pitchFamily="18" charset="0"/>
                          <a:ea typeface="Cambria" pitchFamily="18" charset="0"/>
                        </a:rPr>
                        <a:t>Антипримеры</a:t>
                      </a:r>
                      <a:endParaRPr lang="ru-RU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Ромб 5"/>
          <p:cNvSpPr/>
          <p:nvPr/>
        </p:nvSpPr>
        <p:spPr>
          <a:xfrm>
            <a:off x="3203848" y="3068960"/>
            <a:ext cx="2664296" cy="19442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Понятие или слово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6803"/>
            <a:ext cx="8202168" cy="1325563"/>
          </a:xfrm>
        </p:spPr>
        <p:txBody>
          <a:bodyPr/>
          <a:lstStyle/>
          <a:p>
            <a:r>
              <a:rPr lang="ru-RU" sz="4400" dirty="0">
                <a:latin typeface="Cambria" pitchFamily="18" charset="0"/>
                <a:ea typeface="Cambria" pitchFamily="18" charset="0"/>
              </a:rPr>
              <a:t>Пример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244776" y="836712"/>
          <a:ext cx="849694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459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ea typeface="Cambria" pitchFamily="18" charset="0"/>
                        </a:rPr>
                        <a:t>Обязательные характеристики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+mj-lt"/>
                          <a:ea typeface="Cambria" pitchFamily="18" charset="0"/>
                        </a:rPr>
                        <a:t> (определение)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тип движения и изменения в природе и обществе, связанный с переходом от одного качества, состояния к другому, от старого к новому.</a:t>
                      </a:r>
                      <a:endParaRPr lang="ru-RU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chemeClr val="tx1"/>
                          </a:solidFill>
                          <a:latin typeface="+mj-lt"/>
                          <a:ea typeface="Cambria" pitchFamily="18" charset="0"/>
                        </a:rPr>
                        <a:t>Дополнительные (необязательные) характеристики</a:t>
                      </a:r>
                    </a:p>
                    <a:p>
                      <a:pPr algn="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сознательности, просвещённости, культурности.</a:t>
                      </a:r>
                      <a:endParaRPr lang="ru-RU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03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Cambria" pitchFamily="18" charset="0"/>
                          <a:ea typeface="Cambria" pitchFamily="18" charset="0"/>
                        </a:rPr>
                        <a:t>Примеры</a:t>
                      </a: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ru-RU" sz="1800" b="0" dirty="0">
                          <a:latin typeface="Cambria" pitchFamily="18" charset="0"/>
                          <a:ea typeface="Cambria" pitchFamily="18" charset="0"/>
                        </a:rPr>
                        <a:t>Прогресс</a:t>
                      </a: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ru-RU" sz="1800" b="0" dirty="0">
                          <a:latin typeface="Cambria" pitchFamily="18" charset="0"/>
                          <a:ea typeface="Cambria" pitchFamily="18" charset="0"/>
                        </a:rPr>
                        <a:t>Узнавать новое</a:t>
                      </a: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ru-RU" sz="1800" b="0" dirty="0">
                          <a:latin typeface="Cambria" pitchFamily="18" charset="0"/>
                          <a:ea typeface="Cambria" pitchFamily="18" charset="0"/>
                        </a:rPr>
                        <a:t>Стремление</a:t>
                      </a: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ru-RU" sz="1800" b="0" dirty="0">
                          <a:latin typeface="Cambria" pitchFamily="18" charset="0"/>
                          <a:ea typeface="Cambria" pitchFamily="18" charset="0"/>
                        </a:rPr>
                        <a:t>Цель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err="1">
                          <a:latin typeface="Cambria" pitchFamily="18" charset="0"/>
                          <a:ea typeface="Cambria" pitchFamily="18" charset="0"/>
                        </a:rPr>
                        <a:t>Антипримеры</a:t>
                      </a:r>
                      <a:endParaRPr lang="ru-RU" sz="1800" b="1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r"/>
                      <a:r>
                        <a:rPr lang="ru-RU" sz="1600" b="0" dirty="0">
                          <a:latin typeface="Cambria" pitchFamily="18" charset="0"/>
                          <a:ea typeface="Cambria" pitchFamily="18" charset="0"/>
                        </a:rPr>
                        <a:t>1.Спад </a:t>
                      </a:r>
                    </a:p>
                    <a:p>
                      <a:pPr algn="r"/>
                      <a:r>
                        <a:rPr lang="ru-RU" sz="1600" b="0" dirty="0">
                          <a:latin typeface="Cambria" pitchFamily="18" charset="0"/>
                          <a:ea typeface="Cambria" pitchFamily="18" charset="0"/>
                        </a:rPr>
                        <a:t>2. Апатия</a:t>
                      </a:r>
                    </a:p>
                    <a:p>
                      <a:pPr algn="r"/>
                      <a:r>
                        <a:rPr lang="ru-RU" sz="1600" b="0" dirty="0">
                          <a:latin typeface="Cambria" pitchFamily="18" charset="0"/>
                          <a:ea typeface="Cambria" pitchFamily="18" charset="0"/>
                        </a:rPr>
                        <a:t>3. Застой</a:t>
                      </a:r>
                    </a:p>
                    <a:p>
                      <a:pPr algn="r"/>
                      <a:endParaRPr lang="ru-RU" sz="1400" b="1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r"/>
                      <a:endParaRPr lang="ru-RU" sz="1400" b="1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r"/>
                      <a:endParaRPr lang="ru-RU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Ромб 4"/>
          <p:cNvSpPr/>
          <p:nvPr/>
        </p:nvSpPr>
        <p:spPr>
          <a:xfrm>
            <a:off x="3161100" y="2636912"/>
            <a:ext cx="2664296" cy="19442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Развитие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Cambria" pitchFamily="18" charset="0"/>
                <a:ea typeface="Cambria" pitchFamily="18" charset="0"/>
              </a:rPr>
              <a:t>Правила заполнения схемы:</a:t>
            </a:r>
            <a:endParaRPr lang="ru-RU" sz="4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55576" y="1772816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latin typeface="Cambria" pitchFamily="18" charset="0"/>
                <a:ea typeface="Cambria" pitchFamily="18" charset="0"/>
              </a:rPr>
              <a:t>Применение приема: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6948" y="1772816"/>
            <a:ext cx="7722108" cy="4545688"/>
          </a:xfrm>
        </p:spPr>
        <p:txBody>
          <a:bodyPr>
            <a:normAutofit/>
          </a:bodyPr>
          <a:lstStyle/>
          <a:p>
            <a:pPr algn="just"/>
            <a:r>
              <a:rPr lang="ru-RU" sz="3300" b="1" dirty="0">
                <a:latin typeface="Cambria" pitchFamily="18" charset="0"/>
                <a:ea typeface="Cambria" pitchFamily="18" charset="0"/>
              </a:rPr>
              <a:t>Классный час «Основы вежливости». </a:t>
            </a:r>
            <a:r>
              <a:rPr lang="ru-RU" sz="3300" dirty="0">
                <a:latin typeface="Cambria" pitchFamily="18" charset="0"/>
                <a:ea typeface="Cambria" pitchFamily="18" charset="0"/>
              </a:rPr>
              <a:t>Работают с понятиями: комплимент, успех, вежливые слова, культурный человек, здоровый образ жизни и др.</a:t>
            </a:r>
          </a:p>
          <a:p>
            <a:pPr algn="just"/>
            <a:r>
              <a:rPr lang="ru-RU" sz="3300" b="1" dirty="0">
                <a:latin typeface="Cambria" pitchFamily="18" charset="0"/>
                <a:ea typeface="Cambria" pitchFamily="18" charset="0"/>
              </a:rPr>
              <a:t>Урок географии</a:t>
            </a:r>
            <a:r>
              <a:rPr lang="ru-RU" sz="3300" dirty="0">
                <a:latin typeface="Cambria" pitchFamily="18" charset="0"/>
                <a:ea typeface="Cambria" pitchFamily="18" charset="0"/>
              </a:rPr>
              <a:t>. Работают с понятиями: тропический климат, лесостепи, море, растительный мир, охрана природы, экология и др.</a:t>
            </a:r>
          </a:p>
          <a:p>
            <a:endParaRPr lang="ru-RU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51">
      <a:dk1>
        <a:srgbClr val="010101"/>
      </a:dk1>
      <a:lt1>
        <a:srgbClr val="FFFFFF"/>
      </a:lt1>
      <a:dk2>
        <a:srgbClr val="F9987F"/>
      </a:dk2>
      <a:lt2>
        <a:srgbClr val="E6E3E5"/>
      </a:lt2>
      <a:accent1>
        <a:srgbClr val="E4E1DB"/>
      </a:accent1>
      <a:accent2>
        <a:srgbClr val="C08D80"/>
      </a:accent2>
      <a:accent3>
        <a:srgbClr val="D3B9AA"/>
      </a:accent3>
      <a:accent4>
        <a:srgbClr val="C17250"/>
      </a:accent4>
      <a:accent5>
        <a:srgbClr val="6F4838"/>
      </a:accent5>
      <a:accent6>
        <a:srgbClr val="9F5700"/>
      </a:accent6>
      <a:hlink>
        <a:srgbClr val="9F5700"/>
      </a:hlink>
      <a:folHlink>
        <a:srgbClr val="BF8C7F"/>
      </a:folHlink>
    </a:clrScheme>
    <a:fontScheme name="Custom 42">
      <a:majorFont>
        <a:latin typeface="Bodoni MT Condensed"/>
        <a:ea typeface=""/>
        <a:cs typeface=""/>
      </a:majorFont>
      <a:minorFont>
        <a:latin typeface="Avenir Next LT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 design</Template>
  <TotalTime>347</TotalTime>
  <Words>212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Bodoni MT Condensed</vt:lpstr>
      <vt:lpstr>Cambria</vt:lpstr>
      <vt:lpstr>Тема Office</vt:lpstr>
      <vt:lpstr>Мастер-класс «Использование  Модели Фрейер  на уроках»</vt:lpstr>
      <vt:lpstr>Презентация PowerPoint</vt:lpstr>
      <vt:lpstr>Структурированность информации </vt:lpstr>
      <vt:lpstr>Презентация PowerPoint</vt:lpstr>
      <vt:lpstr>Знать определение: </vt:lpstr>
      <vt:lpstr>Модель Фрейер</vt:lpstr>
      <vt:lpstr>Пример</vt:lpstr>
      <vt:lpstr>Правила заполнения схемы:</vt:lpstr>
      <vt:lpstr>Применение приема:</vt:lpstr>
      <vt:lpstr>Презентация PowerPoint</vt:lpstr>
      <vt:lpstr>Эффективность приема: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«Использование Модели Фрейер на уроках»</dc:title>
  <dc:creator>User</dc:creator>
  <cp:lastModifiedBy>Афанасий пономарев</cp:lastModifiedBy>
  <cp:revision>31</cp:revision>
  <dcterms:created xsi:type="dcterms:W3CDTF">2024-01-22T07:39:30Z</dcterms:created>
  <dcterms:modified xsi:type="dcterms:W3CDTF">2024-12-10T02:56:49Z</dcterms:modified>
</cp:coreProperties>
</file>