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75" r:id="rId8"/>
    <p:sldId id="271" r:id="rId9"/>
    <p:sldId id="270" r:id="rId10"/>
    <p:sldId id="266" r:id="rId11"/>
    <p:sldId id="279" r:id="rId12"/>
    <p:sldId id="277" r:id="rId13"/>
    <p:sldId id="268" r:id="rId14"/>
    <p:sldId id="285" r:id="rId15"/>
    <p:sldId id="267" r:id="rId16"/>
    <p:sldId id="264" r:id="rId17"/>
    <p:sldId id="26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2007-6552-4A83-86C9-D8DFF4417CE8}" type="doc">
      <dgm:prSet loTypeId="urn:microsoft.com/office/officeart/2005/8/layout/funnel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00B935B-D3DF-4957-AF77-F8BFFA4832C2}">
      <dgm:prSet phldrT="[Текст]" custT="1"/>
      <dgm:spPr/>
      <dgm:t>
        <a:bodyPr/>
        <a:lstStyle/>
        <a:p>
          <a:r>
            <a:rPr lang="ru-RU" sz="1600" b="1" dirty="0"/>
            <a:t>движение</a:t>
          </a:r>
        </a:p>
      </dgm:t>
    </dgm:pt>
    <dgm:pt modelId="{3050E7B4-3113-4C7F-931F-621E138EB1CB}" type="parTrans" cxnId="{E7462C1B-F4F0-4A37-A010-8DF5E776D190}">
      <dgm:prSet/>
      <dgm:spPr/>
      <dgm:t>
        <a:bodyPr/>
        <a:lstStyle/>
        <a:p>
          <a:endParaRPr lang="ru-RU"/>
        </a:p>
      </dgm:t>
    </dgm:pt>
    <dgm:pt modelId="{099EC88E-837A-48B8-94DE-45DF2FB6D1A0}" type="sibTrans" cxnId="{E7462C1B-F4F0-4A37-A010-8DF5E776D190}">
      <dgm:prSet/>
      <dgm:spPr/>
      <dgm:t>
        <a:bodyPr/>
        <a:lstStyle/>
        <a:p>
          <a:endParaRPr lang="ru-RU"/>
        </a:p>
      </dgm:t>
    </dgm:pt>
    <dgm:pt modelId="{FAFF6C83-18B6-4583-A757-AC2A401CB813}">
      <dgm:prSet phldrT="[Текст]" custT="1"/>
      <dgm:spPr/>
      <dgm:t>
        <a:bodyPr/>
        <a:lstStyle/>
        <a:p>
          <a:r>
            <a:rPr lang="ru-RU" sz="2400" b="1" i="0" dirty="0"/>
            <a:t>речь</a:t>
          </a:r>
        </a:p>
      </dgm:t>
    </dgm:pt>
    <dgm:pt modelId="{CF42FBA4-812F-4B60-85C5-1CFBCBF554DE}" type="parTrans" cxnId="{E10C87DF-A70F-4E76-906F-E7626CDE830A}">
      <dgm:prSet/>
      <dgm:spPr/>
      <dgm:t>
        <a:bodyPr/>
        <a:lstStyle/>
        <a:p>
          <a:endParaRPr lang="ru-RU"/>
        </a:p>
      </dgm:t>
    </dgm:pt>
    <dgm:pt modelId="{65537D63-4872-40B6-84D8-BA810227AF4A}" type="sibTrans" cxnId="{E10C87DF-A70F-4E76-906F-E7626CDE830A}">
      <dgm:prSet/>
      <dgm:spPr/>
      <dgm:t>
        <a:bodyPr/>
        <a:lstStyle/>
        <a:p>
          <a:endParaRPr lang="ru-RU"/>
        </a:p>
      </dgm:t>
    </dgm:pt>
    <dgm:pt modelId="{F30E1F33-EF4F-474A-9F2B-857C6D0C7495}">
      <dgm:prSet phldrT="[Текст]"/>
      <dgm:spPr/>
      <dgm:t>
        <a:bodyPr/>
        <a:lstStyle/>
        <a:p>
          <a:r>
            <a:rPr lang="ru-RU" b="1" dirty="0"/>
            <a:t>музыка</a:t>
          </a:r>
        </a:p>
      </dgm:t>
    </dgm:pt>
    <dgm:pt modelId="{C48E25C1-DDD0-474F-B7C4-7D9E7DC51022}" type="parTrans" cxnId="{29F94E1F-3672-4C39-8B7A-28B3737F3089}">
      <dgm:prSet/>
      <dgm:spPr/>
      <dgm:t>
        <a:bodyPr/>
        <a:lstStyle/>
        <a:p>
          <a:endParaRPr lang="ru-RU"/>
        </a:p>
      </dgm:t>
    </dgm:pt>
    <dgm:pt modelId="{F62F66DB-A6FA-4CA1-98F3-6852AF354BEE}" type="sibTrans" cxnId="{29F94E1F-3672-4C39-8B7A-28B3737F3089}">
      <dgm:prSet/>
      <dgm:spPr/>
      <dgm:t>
        <a:bodyPr/>
        <a:lstStyle/>
        <a:p>
          <a:endParaRPr lang="ru-RU"/>
        </a:p>
      </dgm:t>
    </dgm:pt>
    <dgm:pt modelId="{74EFF3A9-61AF-4A12-A557-6046DF0C093B}">
      <dgm:prSet phldrT="[Текст]"/>
      <dgm:spPr/>
      <dgm:t>
        <a:bodyPr/>
        <a:lstStyle/>
        <a:p>
          <a:r>
            <a:rPr lang="ru-RU" dirty="0" err="1"/>
            <a:t>Логоритмика</a:t>
          </a:r>
          <a:endParaRPr lang="ru-RU" dirty="0"/>
        </a:p>
      </dgm:t>
    </dgm:pt>
    <dgm:pt modelId="{3C2596C9-490E-4EE0-A035-4A00426EDA3A}" type="parTrans" cxnId="{6AE4DF7B-981E-470D-BCAA-10B80D3E981A}">
      <dgm:prSet/>
      <dgm:spPr/>
      <dgm:t>
        <a:bodyPr/>
        <a:lstStyle/>
        <a:p>
          <a:endParaRPr lang="ru-RU"/>
        </a:p>
      </dgm:t>
    </dgm:pt>
    <dgm:pt modelId="{79A4A980-7FCB-4A53-A3CB-72878E27655E}" type="sibTrans" cxnId="{6AE4DF7B-981E-470D-BCAA-10B80D3E981A}">
      <dgm:prSet/>
      <dgm:spPr/>
      <dgm:t>
        <a:bodyPr/>
        <a:lstStyle/>
        <a:p>
          <a:endParaRPr lang="ru-RU"/>
        </a:p>
      </dgm:t>
    </dgm:pt>
    <dgm:pt modelId="{1CD0A9CF-4653-4A0D-8056-F521FBAD91FB}" type="pres">
      <dgm:prSet presAssocID="{8F052007-6552-4A83-86C9-D8DFF4417CE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1FA8F7-603F-4B7C-87C3-815D71C0CC43}" type="pres">
      <dgm:prSet presAssocID="{8F052007-6552-4A83-86C9-D8DFF4417CE8}" presName="ellipse" presStyleLbl="trBgShp" presStyleIdx="0" presStyleCnt="1" custLinFactNeighborX="155" custLinFactNeighborY="18688"/>
      <dgm:spPr/>
    </dgm:pt>
    <dgm:pt modelId="{ACA75949-EFD2-45FA-909F-FF495FA59B45}" type="pres">
      <dgm:prSet presAssocID="{8F052007-6552-4A83-86C9-D8DFF4417CE8}" presName="arrow1" presStyleLbl="fgShp" presStyleIdx="0" presStyleCnt="1"/>
      <dgm:spPr/>
    </dgm:pt>
    <dgm:pt modelId="{51330E82-475D-4689-8ACD-4C5FA94E0974}" type="pres">
      <dgm:prSet presAssocID="{8F052007-6552-4A83-86C9-D8DFF4417CE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54D13-6CBE-4615-ACE8-48404E086E35}" type="pres">
      <dgm:prSet presAssocID="{FAFF6C83-18B6-4583-A757-AC2A401CB81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5FF55-34EC-4B34-BD99-72C18D10EB02}" type="pres">
      <dgm:prSet presAssocID="{F30E1F33-EF4F-474A-9F2B-857C6D0C749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4AB2C-ABDF-4984-A3E4-C271A4D510A2}" type="pres">
      <dgm:prSet presAssocID="{74EFF3A9-61AF-4A12-A557-6046DF0C093B}" presName="item3" presStyleLbl="node1" presStyleIdx="2" presStyleCnt="3" custLinFactNeighborX="-992" custLinFactNeighborY="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EEF10-7ACB-498E-8628-3C6B3BB6D7CA}" type="pres">
      <dgm:prSet presAssocID="{8F052007-6552-4A83-86C9-D8DFF4417CE8}" presName="funnel" presStyleLbl="trAlignAcc1" presStyleIdx="0" presStyleCnt="1" custLinFactNeighborX="0" custLinFactNeighborY="7600"/>
      <dgm:spPr/>
    </dgm:pt>
  </dgm:ptLst>
  <dgm:cxnLst>
    <dgm:cxn modelId="{E7462C1B-F4F0-4A37-A010-8DF5E776D190}" srcId="{8F052007-6552-4A83-86C9-D8DFF4417CE8}" destId="{500B935B-D3DF-4957-AF77-F8BFFA4832C2}" srcOrd="0" destOrd="0" parTransId="{3050E7B4-3113-4C7F-931F-621E138EB1CB}" sibTransId="{099EC88E-837A-48B8-94DE-45DF2FB6D1A0}"/>
    <dgm:cxn modelId="{AE95EAAF-7560-4CC2-94BE-4F0CCF5F283D}" type="presOf" srcId="{500B935B-D3DF-4957-AF77-F8BFFA4832C2}" destId="{1474AB2C-ABDF-4984-A3E4-C271A4D510A2}" srcOrd="0" destOrd="0" presId="urn:microsoft.com/office/officeart/2005/8/layout/funnel1"/>
    <dgm:cxn modelId="{9BDC4A0B-8054-4516-A684-28B5D323D760}" type="presOf" srcId="{8F052007-6552-4A83-86C9-D8DFF4417CE8}" destId="{1CD0A9CF-4653-4A0D-8056-F521FBAD91FB}" srcOrd="0" destOrd="0" presId="urn:microsoft.com/office/officeart/2005/8/layout/funnel1"/>
    <dgm:cxn modelId="{6AE4DF7B-981E-470D-BCAA-10B80D3E981A}" srcId="{8F052007-6552-4A83-86C9-D8DFF4417CE8}" destId="{74EFF3A9-61AF-4A12-A557-6046DF0C093B}" srcOrd="3" destOrd="0" parTransId="{3C2596C9-490E-4EE0-A035-4A00426EDA3A}" sibTransId="{79A4A980-7FCB-4A53-A3CB-72878E27655E}"/>
    <dgm:cxn modelId="{29F94E1F-3672-4C39-8B7A-28B3737F3089}" srcId="{8F052007-6552-4A83-86C9-D8DFF4417CE8}" destId="{F30E1F33-EF4F-474A-9F2B-857C6D0C7495}" srcOrd="2" destOrd="0" parTransId="{C48E25C1-DDD0-474F-B7C4-7D9E7DC51022}" sibTransId="{F62F66DB-A6FA-4CA1-98F3-6852AF354BEE}"/>
    <dgm:cxn modelId="{F2D9B7ED-3D87-48BA-849F-2BA134F8F311}" type="presOf" srcId="{F30E1F33-EF4F-474A-9F2B-857C6D0C7495}" destId="{91B54D13-6CBE-4615-ACE8-48404E086E35}" srcOrd="0" destOrd="0" presId="urn:microsoft.com/office/officeart/2005/8/layout/funnel1"/>
    <dgm:cxn modelId="{B8C7B5DB-A97E-4F21-B012-1E8A65C280B3}" type="presOf" srcId="{74EFF3A9-61AF-4A12-A557-6046DF0C093B}" destId="{51330E82-475D-4689-8ACD-4C5FA94E0974}" srcOrd="0" destOrd="0" presId="urn:microsoft.com/office/officeart/2005/8/layout/funnel1"/>
    <dgm:cxn modelId="{9BB71243-AC3B-4EAB-93DA-598F86B62D1E}" type="presOf" srcId="{FAFF6C83-18B6-4583-A757-AC2A401CB813}" destId="{1B95FF55-34EC-4B34-BD99-72C18D10EB02}" srcOrd="0" destOrd="0" presId="urn:microsoft.com/office/officeart/2005/8/layout/funnel1"/>
    <dgm:cxn modelId="{E10C87DF-A70F-4E76-906F-E7626CDE830A}" srcId="{8F052007-6552-4A83-86C9-D8DFF4417CE8}" destId="{FAFF6C83-18B6-4583-A757-AC2A401CB813}" srcOrd="1" destOrd="0" parTransId="{CF42FBA4-812F-4B60-85C5-1CFBCBF554DE}" sibTransId="{65537D63-4872-40B6-84D8-BA810227AF4A}"/>
    <dgm:cxn modelId="{0E73890B-579A-49B8-B20B-CE9C7C9408C2}" type="presParOf" srcId="{1CD0A9CF-4653-4A0D-8056-F521FBAD91FB}" destId="{2D1FA8F7-603F-4B7C-87C3-815D71C0CC43}" srcOrd="0" destOrd="0" presId="urn:microsoft.com/office/officeart/2005/8/layout/funnel1"/>
    <dgm:cxn modelId="{E02F5074-C847-4F62-A8B7-0BCD561ED12A}" type="presParOf" srcId="{1CD0A9CF-4653-4A0D-8056-F521FBAD91FB}" destId="{ACA75949-EFD2-45FA-909F-FF495FA59B45}" srcOrd="1" destOrd="0" presId="urn:microsoft.com/office/officeart/2005/8/layout/funnel1"/>
    <dgm:cxn modelId="{D71038AA-D10D-4FE1-BAF1-6DE39D48F4DD}" type="presParOf" srcId="{1CD0A9CF-4653-4A0D-8056-F521FBAD91FB}" destId="{51330E82-475D-4689-8ACD-4C5FA94E0974}" srcOrd="2" destOrd="0" presId="urn:microsoft.com/office/officeart/2005/8/layout/funnel1"/>
    <dgm:cxn modelId="{971B76A3-EAEA-4F43-B379-BA60D2E07912}" type="presParOf" srcId="{1CD0A9CF-4653-4A0D-8056-F521FBAD91FB}" destId="{91B54D13-6CBE-4615-ACE8-48404E086E35}" srcOrd="3" destOrd="0" presId="urn:microsoft.com/office/officeart/2005/8/layout/funnel1"/>
    <dgm:cxn modelId="{C92F7CAF-0146-4E87-8B25-1600F0623A4A}" type="presParOf" srcId="{1CD0A9CF-4653-4A0D-8056-F521FBAD91FB}" destId="{1B95FF55-34EC-4B34-BD99-72C18D10EB02}" srcOrd="4" destOrd="0" presId="urn:microsoft.com/office/officeart/2005/8/layout/funnel1"/>
    <dgm:cxn modelId="{17409965-2665-495E-9576-7A31A65361C1}" type="presParOf" srcId="{1CD0A9CF-4653-4A0D-8056-F521FBAD91FB}" destId="{1474AB2C-ABDF-4984-A3E4-C271A4D510A2}" srcOrd="5" destOrd="0" presId="urn:microsoft.com/office/officeart/2005/8/layout/funnel1"/>
    <dgm:cxn modelId="{4760B61E-827A-43E3-BD9D-460ADEF8131E}" type="presParOf" srcId="{1CD0A9CF-4653-4A0D-8056-F521FBAD91FB}" destId="{349EEF10-7ACB-498E-8628-3C6B3BB6D7C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2EB8A1-9298-4E95-8521-A05F03DD086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7F0744-A318-4CCF-B472-6313402DE6A4}">
      <dgm:prSet phldrT="[Текст]"/>
      <dgm:spPr/>
      <dgm:t>
        <a:bodyPr/>
        <a:lstStyle/>
        <a:p>
          <a:r>
            <a:rPr lang="ru-RU" b="1" dirty="0" smtClean="0"/>
            <a:t>Развитие</a:t>
          </a:r>
          <a:endParaRPr lang="ru-RU" b="1" dirty="0"/>
        </a:p>
      </dgm:t>
    </dgm:pt>
    <dgm:pt modelId="{DFD7858A-BDC1-4A0B-8B96-9C5C3AC3BA34}" type="parTrans" cxnId="{F25DBCE4-5D8F-48D4-B46E-C2A94B9F241C}">
      <dgm:prSet/>
      <dgm:spPr/>
      <dgm:t>
        <a:bodyPr/>
        <a:lstStyle/>
        <a:p>
          <a:endParaRPr lang="ru-RU"/>
        </a:p>
      </dgm:t>
    </dgm:pt>
    <dgm:pt modelId="{CED1DF20-4BD7-42B2-BDCE-FC552B7D271B}" type="sibTrans" cxnId="{F25DBCE4-5D8F-48D4-B46E-C2A94B9F241C}">
      <dgm:prSet/>
      <dgm:spPr/>
      <dgm:t>
        <a:bodyPr/>
        <a:lstStyle/>
        <a:p>
          <a:endParaRPr lang="ru-RU"/>
        </a:p>
      </dgm:t>
    </dgm:pt>
    <dgm:pt modelId="{5B136847-9987-430B-B1D2-BB003694C99C}">
      <dgm:prSet phldrT="[Текст]"/>
      <dgm:spPr/>
      <dgm:t>
        <a:bodyPr/>
        <a:lstStyle/>
        <a:p>
          <a:r>
            <a:rPr lang="ru-RU" dirty="0" smtClean="0"/>
            <a:t>Правильного дыхания, голоса</a:t>
          </a:r>
          <a:endParaRPr lang="ru-RU" dirty="0"/>
        </a:p>
      </dgm:t>
    </dgm:pt>
    <dgm:pt modelId="{8157A098-F5E4-48A5-80B1-02B286B0099C}" type="parTrans" cxnId="{C3A674D8-D866-447A-A15B-13D1CF4CD1C4}">
      <dgm:prSet/>
      <dgm:spPr/>
      <dgm:t>
        <a:bodyPr/>
        <a:lstStyle/>
        <a:p>
          <a:endParaRPr lang="ru-RU"/>
        </a:p>
      </dgm:t>
    </dgm:pt>
    <dgm:pt modelId="{FA23B4F1-283B-498C-A4EB-39BE81502120}" type="sibTrans" cxnId="{C3A674D8-D866-447A-A15B-13D1CF4CD1C4}">
      <dgm:prSet/>
      <dgm:spPr/>
      <dgm:t>
        <a:bodyPr/>
        <a:lstStyle/>
        <a:p>
          <a:endParaRPr lang="ru-RU"/>
        </a:p>
      </dgm:t>
    </dgm:pt>
    <dgm:pt modelId="{937C92E3-8004-425C-99A7-9BE6FD37840F}">
      <dgm:prSet phldrT="[Текст]"/>
      <dgm:spPr/>
      <dgm:t>
        <a:bodyPr/>
        <a:lstStyle/>
        <a:p>
          <a:r>
            <a:rPr lang="ru-RU" b="1" dirty="0" smtClean="0"/>
            <a:t>Формирование</a:t>
          </a:r>
          <a:endParaRPr lang="ru-RU" b="1" dirty="0"/>
        </a:p>
      </dgm:t>
    </dgm:pt>
    <dgm:pt modelId="{A3E15414-F6C3-4B17-B05B-E215962A620F}" type="parTrans" cxnId="{B78F14F2-20BF-486E-BE29-85FE6C561D3C}">
      <dgm:prSet/>
      <dgm:spPr/>
      <dgm:t>
        <a:bodyPr/>
        <a:lstStyle/>
        <a:p>
          <a:endParaRPr lang="ru-RU"/>
        </a:p>
      </dgm:t>
    </dgm:pt>
    <dgm:pt modelId="{64717F3B-C5E0-4822-9F40-1A629F1CCA18}" type="sibTrans" cxnId="{B78F14F2-20BF-486E-BE29-85FE6C561D3C}">
      <dgm:prSet/>
      <dgm:spPr/>
      <dgm:t>
        <a:bodyPr/>
        <a:lstStyle/>
        <a:p>
          <a:endParaRPr lang="ru-RU"/>
        </a:p>
      </dgm:t>
    </dgm:pt>
    <dgm:pt modelId="{67DE9303-A895-4ED2-BB67-37AFB3EA99A2}">
      <dgm:prSet phldrT="[Текст]"/>
      <dgm:spPr/>
      <dgm:t>
        <a:bodyPr/>
        <a:lstStyle/>
        <a:p>
          <a:r>
            <a:rPr lang="ru-RU" dirty="0" smtClean="0"/>
            <a:t>Правильной интонации</a:t>
          </a:r>
          <a:endParaRPr lang="ru-RU" dirty="0"/>
        </a:p>
      </dgm:t>
    </dgm:pt>
    <dgm:pt modelId="{EAD2A42D-5970-479E-85DF-CAB3E0AACDBA}" type="parTrans" cxnId="{6B920821-9552-483B-BC3C-7A4797139593}">
      <dgm:prSet/>
      <dgm:spPr/>
      <dgm:t>
        <a:bodyPr/>
        <a:lstStyle/>
        <a:p>
          <a:endParaRPr lang="ru-RU"/>
        </a:p>
      </dgm:t>
    </dgm:pt>
    <dgm:pt modelId="{D83379EA-97DE-41C6-B7A2-5E6E194027A5}" type="sibTrans" cxnId="{6B920821-9552-483B-BC3C-7A4797139593}">
      <dgm:prSet/>
      <dgm:spPr/>
      <dgm:t>
        <a:bodyPr/>
        <a:lstStyle/>
        <a:p>
          <a:endParaRPr lang="ru-RU"/>
        </a:p>
      </dgm:t>
    </dgm:pt>
    <dgm:pt modelId="{1734854A-6C7D-4CC3-92B2-595976310816}">
      <dgm:prSet phldrT="[Текст]"/>
      <dgm:spPr/>
      <dgm:t>
        <a:bodyPr/>
        <a:lstStyle/>
        <a:p>
          <a:r>
            <a:rPr lang="ru-RU" b="1" dirty="0" smtClean="0"/>
            <a:t>Совершенствование</a:t>
          </a:r>
          <a:endParaRPr lang="ru-RU" b="1" dirty="0"/>
        </a:p>
      </dgm:t>
    </dgm:pt>
    <dgm:pt modelId="{1500915D-D46C-4F84-B297-3B7E4263B5BF}" type="parTrans" cxnId="{A092EBD9-AB8E-43F5-BE1A-8FE09AC7DD42}">
      <dgm:prSet/>
      <dgm:spPr/>
      <dgm:t>
        <a:bodyPr/>
        <a:lstStyle/>
        <a:p>
          <a:endParaRPr lang="ru-RU"/>
        </a:p>
      </dgm:t>
    </dgm:pt>
    <dgm:pt modelId="{117B6618-BD91-4B7B-B080-8F90BA1EE554}" type="sibTrans" cxnId="{A092EBD9-AB8E-43F5-BE1A-8FE09AC7DD42}">
      <dgm:prSet/>
      <dgm:spPr/>
      <dgm:t>
        <a:bodyPr/>
        <a:lstStyle/>
        <a:p>
          <a:endParaRPr lang="ru-RU"/>
        </a:p>
      </dgm:t>
    </dgm:pt>
    <dgm:pt modelId="{944412D0-DE64-4F2B-BF16-1AA262A3CA0B}">
      <dgm:prSet phldrT="[Текст]"/>
      <dgm:spPr/>
      <dgm:t>
        <a:bodyPr/>
        <a:lstStyle/>
        <a:p>
          <a:r>
            <a:rPr lang="ru-RU" dirty="0" smtClean="0"/>
            <a:t>Произношения звуков</a:t>
          </a:r>
          <a:endParaRPr lang="ru-RU" dirty="0"/>
        </a:p>
      </dgm:t>
    </dgm:pt>
    <dgm:pt modelId="{ED2DB8DE-3EEF-48D7-AA2E-F9F3DB2020B3}" type="parTrans" cxnId="{3BC4A158-97CD-4DD4-8046-A558DAB12D32}">
      <dgm:prSet/>
      <dgm:spPr/>
      <dgm:t>
        <a:bodyPr/>
        <a:lstStyle/>
        <a:p>
          <a:endParaRPr lang="ru-RU"/>
        </a:p>
      </dgm:t>
    </dgm:pt>
    <dgm:pt modelId="{DCC62BB9-B2B7-44F3-8002-99D1FF32FA25}" type="sibTrans" cxnId="{3BC4A158-97CD-4DD4-8046-A558DAB12D32}">
      <dgm:prSet/>
      <dgm:spPr/>
      <dgm:t>
        <a:bodyPr/>
        <a:lstStyle/>
        <a:p>
          <a:endParaRPr lang="ru-RU"/>
        </a:p>
      </dgm:t>
    </dgm:pt>
    <dgm:pt modelId="{0BC76530-BABC-43DC-B13F-015215522DB9}">
      <dgm:prSet phldrT="[Текст]"/>
      <dgm:spPr/>
      <dgm:t>
        <a:bodyPr/>
        <a:lstStyle/>
        <a:p>
          <a:r>
            <a:rPr lang="ru-RU" dirty="0" smtClean="0"/>
            <a:t>Ритма речи</a:t>
          </a:r>
          <a:endParaRPr lang="ru-RU" dirty="0"/>
        </a:p>
      </dgm:t>
    </dgm:pt>
    <dgm:pt modelId="{F6EFE57A-F4B3-48A8-8E16-A4F3B976E92F}" type="parTrans" cxnId="{27F2BD34-57AE-4B64-8F87-C49E81F851D9}">
      <dgm:prSet/>
      <dgm:spPr/>
      <dgm:t>
        <a:bodyPr/>
        <a:lstStyle/>
        <a:p>
          <a:endParaRPr lang="ru-RU"/>
        </a:p>
      </dgm:t>
    </dgm:pt>
    <dgm:pt modelId="{0E042D34-EF38-4B7C-9A7E-5144ADBF06FE}" type="sibTrans" cxnId="{27F2BD34-57AE-4B64-8F87-C49E81F851D9}">
      <dgm:prSet/>
      <dgm:spPr/>
      <dgm:t>
        <a:bodyPr/>
        <a:lstStyle/>
        <a:p>
          <a:endParaRPr lang="ru-RU"/>
        </a:p>
      </dgm:t>
    </dgm:pt>
    <dgm:pt modelId="{7DE0B7E7-D93B-4A1D-BCC9-BE500893D202}">
      <dgm:prSet phldrT="[Текст]"/>
      <dgm:spPr/>
      <dgm:t>
        <a:bodyPr/>
        <a:lstStyle/>
        <a:p>
          <a:r>
            <a:rPr lang="ru-RU" dirty="0" smtClean="0"/>
            <a:t>Коммуникативных навыков</a:t>
          </a:r>
          <a:endParaRPr lang="ru-RU" dirty="0"/>
        </a:p>
      </dgm:t>
    </dgm:pt>
    <dgm:pt modelId="{FAD5B195-0A83-4D5C-9FF5-C47820493285}" type="parTrans" cxnId="{75212157-67AD-4711-A741-06054E8D6C25}">
      <dgm:prSet/>
      <dgm:spPr/>
      <dgm:t>
        <a:bodyPr/>
        <a:lstStyle/>
        <a:p>
          <a:endParaRPr lang="ru-RU"/>
        </a:p>
      </dgm:t>
    </dgm:pt>
    <dgm:pt modelId="{73D1EFAA-6C37-422B-A8CD-522D2092646A}" type="sibTrans" cxnId="{75212157-67AD-4711-A741-06054E8D6C25}">
      <dgm:prSet/>
      <dgm:spPr/>
      <dgm:t>
        <a:bodyPr/>
        <a:lstStyle/>
        <a:p>
          <a:endParaRPr lang="ru-RU"/>
        </a:p>
      </dgm:t>
    </dgm:pt>
    <dgm:pt modelId="{0966CA30-4051-48C4-8898-9A4A521D06A7}">
      <dgm:prSet phldrT="[Текст]"/>
      <dgm:spPr/>
      <dgm:t>
        <a:bodyPr/>
        <a:lstStyle/>
        <a:p>
          <a:endParaRPr lang="ru-RU" dirty="0"/>
        </a:p>
      </dgm:t>
    </dgm:pt>
    <dgm:pt modelId="{6FBEB217-5245-4F40-B7BD-C4B104632922}" type="parTrans" cxnId="{D9738DD4-6115-46A3-80D6-FDDBAB97B8D2}">
      <dgm:prSet/>
      <dgm:spPr/>
      <dgm:t>
        <a:bodyPr/>
        <a:lstStyle/>
        <a:p>
          <a:endParaRPr lang="ru-RU"/>
        </a:p>
      </dgm:t>
    </dgm:pt>
    <dgm:pt modelId="{44D8472D-0D21-422A-914E-85908D9A0A87}" type="sibTrans" cxnId="{D9738DD4-6115-46A3-80D6-FDDBAB97B8D2}">
      <dgm:prSet/>
      <dgm:spPr/>
      <dgm:t>
        <a:bodyPr/>
        <a:lstStyle/>
        <a:p>
          <a:endParaRPr lang="ru-RU"/>
        </a:p>
      </dgm:t>
    </dgm:pt>
    <dgm:pt modelId="{6562544B-65A4-44AC-8A31-A3255F52CEA3}">
      <dgm:prSet phldrT="[Текст]"/>
      <dgm:spPr/>
      <dgm:t>
        <a:bodyPr/>
        <a:lstStyle/>
        <a:p>
          <a:r>
            <a:rPr lang="ru-RU" dirty="0" smtClean="0"/>
            <a:t>Слухового и зрительного внимания</a:t>
          </a:r>
          <a:endParaRPr lang="ru-RU" dirty="0"/>
        </a:p>
      </dgm:t>
    </dgm:pt>
    <dgm:pt modelId="{9268F682-9BB3-4ED5-850D-B26E0C6F1445}" type="parTrans" cxnId="{4CCCACE0-9435-4E3E-B942-8389D174D6DF}">
      <dgm:prSet/>
      <dgm:spPr/>
      <dgm:t>
        <a:bodyPr/>
        <a:lstStyle/>
        <a:p>
          <a:endParaRPr lang="ru-RU"/>
        </a:p>
      </dgm:t>
    </dgm:pt>
    <dgm:pt modelId="{FED91C6F-23FB-45FC-97D2-7BBD40D57D97}" type="sibTrans" cxnId="{4CCCACE0-9435-4E3E-B942-8389D174D6DF}">
      <dgm:prSet/>
      <dgm:spPr/>
      <dgm:t>
        <a:bodyPr/>
        <a:lstStyle/>
        <a:p>
          <a:endParaRPr lang="ru-RU"/>
        </a:p>
      </dgm:t>
    </dgm:pt>
    <dgm:pt modelId="{6C719B4C-6BB5-4084-BF16-3A5D2A4FF697}">
      <dgm:prSet phldrT="[Текст]"/>
      <dgm:spPr/>
      <dgm:t>
        <a:bodyPr/>
        <a:lstStyle/>
        <a:p>
          <a:r>
            <a:rPr lang="ru-RU" dirty="0" smtClean="0"/>
            <a:t>Фонематического слуха</a:t>
          </a:r>
          <a:endParaRPr lang="ru-RU" dirty="0"/>
        </a:p>
      </dgm:t>
    </dgm:pt>
    <dgm:pt modelId="{8482BF82-7621-4F12-A779-888E8AB13C26}" type="parTrans" cxnId="{4A32BD67-9959-4433-B0FC-ADEDB6FE1485}">
      <dgm:prSet/>
      <dgm:spPr/>
      <dgm:t>
        <a:bodyPr/>
        <a:lstStyle/>
        <a:p>
          <a:endParaRPr lang="ru-RU"/>
        </a:p>
      </dgm:t>
    </dgm:pt>
    <dgm:pt modelId="{64B6B839-7E98-4800-9FBB-C81AF69F99BE}" type="sibTrans" cxnId="{4A32BD67-9959-4433-B0FC-ADEDB6FE1485}">
      <dgm:prSet/>
      <dgm:spPr/>
      <dgm:t>
        <a:bodyPr/>
        <a:lstStyle/>
        <a:p>
          <a:endParaRPr lang="ru-RU"/>
        </a:p>
      </dgm:t>
    </dgm:pt>
    <dgm:pt modelId="{DCCEDBF7-4CF7-4059-AE05-80725A319968}">
      <dgm:prSet phldrT="[Текст]"/>
      <dgm:spPr/>
      <dgm:t>
        <a:bodyPr/>
        <a:lstStyle/>
        <a:p>
          <a:endParaRPr lang="ru-RU" dirty="0"/>
        </a:p>
      </dgm:t>
    </dgm:pt>
    <dgm:pt modelId="{03B06B13-8044-47E3-9A5E-EEC6E1E73968}" type="parTrans" cxnId="{DFEC00DA-6BD1-41FB-AB58-45C380F7E595}">
      <dgm:prSet/>
      <dgm:spPr/>
      <dgm:t>
        <a:bodyPr/>
        <a:lstStyle/>
        <a:p>
          <a:endParaRPr lang="ru-RU"/>
        </a:p>
      </dgm:t>
    </dgm:pt>
    <dgm:pt modelId="{FA6D0936-0C05-4C03-A108-1C910FD88A82}" type="sibTrans" cxnId="{DFEC00DA-6BD1-41FB-AB58-45C380F7E595}">
      <dgm:prSet/>
      <dgm:spPr/>
      <dgm:t>
        <a:bodyPr/>
        <a:lstStyle/>
        <a:p>
          <a:endParaRPr lang="ru-RU"/>
        </a:p>
      </dgm:t>
    </dgm:pt>
    <dgm:pt modelId="{0277435D-68CD-42E9-855B-2C529753EA5F}">
      <dgm:prSet phldrT="[Текст]"/>
      <dgm:spPr/>
      <dgm:t>
        <a:bodyPr/>
        <a:lstStyle/>
        <a:p>
          <a:endParaRPr lang="ru-RU" dirty="0"/>
        </a:p>
      </dgm:t>
    </dgm:pt>
    <dgm:pt modelId="{EE6FEF70-358F-4966-A0FA-EA8FA6F98CD4}" type="parTrans" cxnId="{F96FFDCC-382D-476F-BF50-A4E35F00BE1F}">
      <dgm:prSet/>
      <dgm:spPr/>
      <dgm:t>
        <a:bodyPr/>
        <a:lstStyle/>
        <a:p>
          <a:endParaRPr lang="ru-RU"/>
        </a:p>
      </dgm:t>
    </dgm:pt>
    <dgm:pt modelId="{EEF5B26E-2F86-4DDD-B943-B5CD44C748FE}" type="sibTrans" cxnId="{F96FFDCC-382D-476F-BF50-A4E35F00BE1F}">
      <dgm:prSet/>
      <dgm:spPr/>
      <dgm:t>
        <a:bodyPr/>
        <a:lstStyle/>
        <a:p>
          <a:endParaRPr lang="ru-RU"/>
        </a:p>
      </dgm:t>
    </dgm:pt>
    <dgm:pt modelId="{9B56008A-425C-429E-BE54-7CD6B5F5C70A}">
      <dgm:prSet phldrT="[Текст]"/>
      <dgm:spPr/>
      <dgm:t>
        <a:bodyPr/>
        <a:lstStyle/>
        <a:p>
          <a:r>
            <a:rPr lang="ru-RU" dirty="0" smtClean="0"/>
            <a:t>Координации движений</a:t>
          </a:r>
          <a:endParaRPr lang="ru-RU" dirty="0"/>
        </a:p>
      </dgm:t>
    </dgm:pt>
    <dgm:pt modelId="{F930A540-9EEF-42EC-9C59-FE51E73F0744}" type="parTrans" cxnId="{CF4ED469-92A9-41AE-A620-94512BA0FE02}">
      <dgm:prSet/>
      <dgm:spPr/>
      <dgm:t>
        <a:bodyPr/>
        <a:lstStyle/>
        <a:p>
          <a:endParaRPr lang="ru-RU"/>
        </a:p>
      </dgm:t>
    </dgm:pt>
    <dgm:pt modelId="{D6638871-1350-455A-A046-54A88552ADB1}" type="sibTrans" cxnId="{CF4ED469-92A9-41AE-A620-94512BA0FE02}">
      <dgm:prSet/>
      <dgm:spPr/>
      <dgm:t>
        <a:bodyPr/>
        <a:lstStyle/>
        <a:p>
          <a:endParaRPr lang="ru-RU"/>
        </a:p>
      </dgm:t>
    </dgm:pt>
    <dgm:pt modelId="{22FBD7E7-0EE1-466D-978F-08EE2BD31A25}">
      <dgm:prSet phldrT="[Текст]"/>
      <dgm:spPr/>
      <dgm:t>
        <a:bodyPr/>
        <a:lstStyle/>
        <a:p>
          <a:r>
            <a:rPr lang="ru-RU" dirty="0" smtClean="0"/>
            <a:t>Ориентации в пространстве</a:t>
          </a:r>
          <a:endParaRPr lang="ru-RU" dirty="0"/>
        </a:p>
      </dgm:t>
    </dgm:pt>
    <dgm:pt modelId="{49FA19AE-E793-42E5-B4D3-4E59EBB1DAF2}" type="parTrans" cxnId="{FC34490F-94D9-482C-9916-9454E8DFC154}">
      <dgm:prSet/>
      <dgm:spPr/>
      <dgm:t>
        <a:bodyPr/>
        <a:lstStyle/>
        <a:p>
          <a:endParaRPr lang="ru-RU"/>
        </a:p>
      </dgm:t>
    </dgm:pt>
    <dgm:pt modelId="{DEE76CA2-C069-4856-9A33-D7B30D4E9421}" type="sibTrans" cxnId="{FC34490F-94D9-482C-9916-9454E8DFC154}">
      <dgm:prSet/>
      <dgm:spPr/>
      <dgm:t>
        <a:bodyPr/>
        <a:lstStyle/>
        <a:p>
          <a:endParaRPr lang="ru-RU"/>
        </a:p>
      </dgm:t>
    </dgm:pt>
    <dgm:pt modelId="{2F0AB8DE-147E-4E85-96E4-140B8DD496A6}">
      <dgm:prSet phldrT="[Текст]"/>
      <dgm:spPr/>
      <dgm:t>
        <a:bodyPr/>
        <a:lstStyle/>
        <a:p>
          <a:r>
            <a:rPr lang="ru-RU" dirty="0" smtClean="0"/>
            <a:t>Общей моторики</a:t>
          </a:r>
          <a:endParaRPr lang="ru-RU" dirty="0"/>
        </a:p>
      </dgm:t>
    </dgm:pt>
    <dgm:pt modelId="{7607DF35-DE5B-4999-9B57-F942CF1E1B2E}" type="sibTrans" cxnId="{908EC79D-A74C-4E13-8E6A-B15EDF72A290}">
      <dgm:prSet/>
      <dgm:spPr/>
      <dgm:t>
        <a:bodyPr/>
        <a:lstStyle/>
        <a:p>
          <a:endParaRPr lang="ru-RU"/>
        </a:p>
      </dgm:t>
    </dgm:pt>
    <dgm:pt modelId="{241735B4-386F-4D7B-BD2F-890E5A27EBCF}" type="parTrans" cxnId="{908EC79D-A74C-4E13-8E6A-B15EDF72A290}">
      <dgm:prSet/>
      <dgm:spPr/>
      <dgm:t>
        <a:bodyPr/>
        <a:lstStyle/>
        <a:p>
          <a:endParaRPr lang="ru-RU"/>
        </a:p>
      </dgm:t>
    </dgm:pt>
    <dgm:pt modelId="{11667593-950E-4259-8565-0546CBF63081}">
      <dgm:prSet phldrT="[Текст]"/>
      <dgm:spPr/>
      <dgm:t>
        <a:bodyPr/>
        <a:lstStyle/>
        <a:p>
          <a:r>
            <a:rPr lang="ru-RU" dirty="0" smtClean="0"/>
            <a:t>Артикуляционной и мимической моторики</a:t>
          </a:r>
          <a:endParaRPr lang="ru-RU" dirty="0"/>
        </a:p>
      </dgm:t>
    </dgm:pt>
    <dgm:pt modelId="{94620A3E-CD9E-43C1-A64C-104FCB8E9FDD}" type="parTrans" cxnId="{2BD4B425-FC12-44BF-B110-D333D2A13777}">
      <dgm:prSet/>
      <dgm:spPr/>
      <dgm:t>
        <a:bodyPr/>
        <a:lstStyle/>
        <a:p>
          <a:endParaRPr lang="ru-RU"/>
        </a:p>
      </dgm:t>
    </dgm:pt>
    <dgm:pt modelId="{DC14C4BE-8D24-4FAD-9A45-23FE972D18CD}" type="sibTrans" cxnId="{2BD4B425-FC12-44BF-B110-D333D2A13777}">
      <dgm:prSet/>
      <dgm:spPr/>
      <dgm:t>
        <a:bodyPr/>
        <a:lstStyle/>
        <a:p>
          <a:endParaRPr lang="ru-RU"/>
        </a:p>
      </dgm:t>
    </dgm:pt>
    <dgm:pt modelId="{FB0DBDEC-3675-495A-838C-B6D80C887DE8}" type="pres">
      <dgm:prSet presAssocID="{1A2EB8A1-9298-4E95-8521-A05F03DD08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042962-4A31-4A58-9E29-AF7510E8DEFF}" type="pres">
      <dgm:prSet presAssocID="{AC7F0744-A318-4CCF-B472-6313402DE6A4}" presName="composite" presStyleCnt="0"/>
      <dgm:spPr/>
    </dgm:pt>
    <dgm:pt modelId="{BBC81F9D-E416-4C7E-A349-4215B3E42D2B}" type="pres">
      <dgm:prSet presAssocID="{AC7F0744-A318-4CCF-B472-6313402DE6A4}" presName="parTx" presStyleLbl="alignNode1" presStyleIdx="0" presStyleCnt="3" custLinFactNeighborX="-22227" custLinFactNeighborY="25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1E0A3-FEF0-4384-A262-3FB8084D1371}" type="pres">
      <dgm:prSet presAssocID="{AC7F0744-A318-4CCF-B472-6313402DE6A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379ED-E2D5-4D72-A380-772093D28E16}" type="pres">
      <dgm:prSet presAssocID="{CED1DF20-4BD7-42B2-BDCE-FC552B7D271B}" presName="space" presStyleCnt="0"/>
      <dgm:spPr/>
    </dgm:pt>
    <dgm:pt modelId="{E6FE3121-308A-4E64-B862-BF5E656D0DA0}" type="pres">
      <dgm:prSet presAssocID="{937C92E3-8004-425C-99A7-9BE6FD37840F}" presName="composite" presStyleCnt="0"/>
      <dgm:spPr/>
    </dgm:pt>
    <dgm:pt modelId="{58880BB9-3EB6-4996-913F-3C42E8F6EEC4}" type="pres">
      <dgm:prSet presAssocID="{937C92E3-8004-425C-99A7-9BE6FD37840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5C365-B45F-429A-8AB9-C6B5BCDC0B16}" type="pres">
      <dgm:prSet presAssocID="{937C92E3-8004-425C-99A7-9BE6FD37840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2DC21-5D80-48C2-B722-B9C1BC961F4F}" type="pres">
      <dgm:prSet presAssocID="{64717F3B-C5E0-4822-9F40-1A629F1CCA18}" presName="space" presStyleCnt="0"/>
      <dgm:spPr/>
    </dgm:pt>
    <dgm:pt modelId="{CE75B3C4-3942-46F7-BEE8-61D67767A395}" type="pres">
      <dgm:prSet presAssocID="{1734854A-6C7D-4CC3-92B2-595976310816}" presName="composite" presStyleCnt="0"/>
      <dgm:spPr/>
    </dgm:pt>
    <dgm:pt modelId="{BC1DA37F-6325-41A4-B578-67C0EC1BB9DA}" type="pres">
      <dgm:prSet presAssocID="{1734854A-6C7D-4CC3-92B2-59597631081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747C3-4037-4547-A749-F1B11B578ACC}" type="pres">
      <dgm:prSet presAssocID="{1734854A-6C7D-4CC3-92B2-59597631081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C76356-D2BF-4DA9-9FDC-E75C8D2CAB72}" type="presOf" srcId="{0966CA30-4051-48C4-8898-9A4A521D06A7}" destId="{814747C3-4037-4547-A749-F1B11B578ACC}" srcOrd="0" destOrd="6" presId="urn:microsoft.com/office/officeart/2005/8/layout/hList1"/>
    <dgm:cxn modelId="{4CCCACE0-9435-4E3E-B942-8389D174D6DF}" srcId="{AC7F0744-A318-4CCF-B472-6313402DE6A4}" destId="{6562544B-65A4-44AC-8A31-A3255F52CEA3}" srcOrd="3" destOrd="0" parTransId="{9268F682-9BB3-4ED5-850D-B26E0C6F1445}" sibTransId="{FED91C6F-23FB-45FC-97D2-7BBD40D57D97}"/>
    <dgm:cxn modelId="{B78F14F2-20BF-486E-BE29-85FE6C561D3C}" srcId="{1A2EB8A1-9298-4E95-8521-A05F03DD0866}" destId="{937C92E3-8004-425C-99A7-9BE6FD37840F}" srcOrd="1" destOrd="0" parTransId="{A3E15414-F6C3-4B17-B05B-E215962A620F}" sibTransId="{64717F3B-C5E0-4822-9F40-1A629F1CCA18}"/>
    <dgm:cxn modelId="{75212157-67AD-4711-A741-06054E8D6C25}" srcId="{AC7F0744-A318-4CCF-B472-6313402DE6A4}" destId="{7DE0B7E7-D93B-4A1D-BCC9-BE500893D202}" srcOrd="2" destOrd="0" parTransId="{FAD5B195-0A83-4D5C-9FF5-C47820493285}" sibTransId="{73D1EFAA-6C37-422B-A8CD-522D2092646A}"/>
    <dgm:cxn modelId="{9EB90F9D-DAC8-4EED-9C98-52D64C1B04FC}" type="presOf" srcId="{0277435D-68CD-42E9-855B-2C529753EA5F}" destId="{814747C3-4037-4547-A749-F1B11B578ACC}" srcOrd="0" destOrd="4" presId="urn:microsoft.com/office/officeart/2005/8/layout/hList1"/>
    <dgm:cxn modelId="{F96FFDCC-382D-476F-BF50-A4E35F00BE1F}" srcId="{1734854A-6C7D-4CC3-92B2-595976310816}" destId="{0277435D-68CD-42E9-855B-2C529753EA5F}" srcOrd="4" destOrd="0" parTransId="{EE6FEF70-358F-4966-A0FA-EA8FA6F98CD4}" sibTransId="{EEF5B26E-2F86-4DDD-B943-B5CD44C748FE}"/>
    <dgm:cxn modelId="{DFEC00DA-6BD1-41FB-AB58-45C380F7E595}" srcId="{1734854A-6C7D-4CC3-92B2-595976310816}" destId="{DCCEDBF7-4CF7-4059-AE05-80725A319968}" srcOrd="5" destOrd="0" parTransId="{03B06B13-8044-47E3-9A5E-EEC6E1E73968}" sibTransId="{FA6D0936-0C05-4C03-A108-1C910FD88A82}"/>
    <dgm:cxn modelId="{3BC4A158-97CD-4DD4-8046-A558DAB12D32}" srcId="{1734854A-6C7D-4CC3-92B2-595976310816}" destId="{944412D0-DE64-4F2B-BF16-1AA262A3CA0B}" srcOrd="0" destOrd="0" parTransId="{ED2DB8DE-3EEF-48D7-AA2E-F9F3DB2020B3}" sibTransId="{DCC62BB9-B2B7-44F3-8002-99D1FF32FA25}"/>
    <dgm:cxn modelId="{F193736C-E9C1-4AD0-A48B-BA20648E1945}" type="presOf" srcId="{1A2EB8A1-9298-4E95-8521-A05F03DD0866}" destId="{FB0DBDEC-3675-495A-838C-B6D80C887DE8}" srcOrd="0" destOrd="0" presId="urn:microsoft.com/office/officeart/2005/8/layout/hList1"/>
    <dgm:cxn modelId="{A092EBD9-AB8E-43F5-BE1A-8FE09AC7DD42}" srcId="{1A2EB8A1-9298-4E95-8521-A05F03DD0866}" destId="{1734854A-6C7D-4CC3-92B2-595976310816}" srcOrd="2" destOrd="0" parTransId="{1500915D-D46C-4F84-B297-3B7E4263B5BF}" sibTransId="{117B6618-BD91-4B7B-B080-8F90BA1EE554}"/>
    <dgm:cxn modelId="{8DB2714F-E774-4CCF-9538-C126AFE21C44}" type="presOf" srcId="{0BC76530-BABC-43DC-B13F-015215522DB9}" destId="{60E5C365-B45F-429A-8AB9-C6B5BCDC0B16}" srcOrd="0" destOrd="1" presId="urn:microsoft.com/office/officeart/2005/8/layout/hList1"/>
    <dgm:cxn modelId="{CF4ED469-92A9-41AE-A620-94512BA0FE02}" srcId="{1734854A-6C7D-4CC3-92B2-595976310816}" destId="{9B56008A-425C-429E-BE54-7CD6B5F5C70A}" srcOrd="2" destOrd="0" parTransId="{F930A540-9EEF-42EC-9C59-FE51E73F0744}" sibTransId="{D6638871-1350-455A-A046-54A88552ADB1}"/>
    <dgm:cxn modelId="{27F2BD34-57AE-4B64-8F87-C49E81F851D9}" srcId="{937C92E3-8004-425C-99A7-9BE6FD37840F}" destId="{0BC76530-BABC-43DC-B13F-015215522DB9}" srcOrd="1" destOrd="0" parTransId="{F6EFE57A-F4B3-48A8-8E16-A4F3B976E92F}" sibTransId="{0E042D34-EF38-4B7C-9A7E-5144ADBF06FE}"/>
    <dgm:cxn modelId="{E2D943D2-7B75-4660-BFC0-AA9F7B04CFC7}" type="presOf" srcId="{1734854A-6C7D-4CC3-92B2-595976310816}" destId="{BC1DA37F-6325-41A4-B578-67C0EC1BB9DA}" srcOrd="0" destOrd="0" presId="urn:microsoft.com/office/officeart/2005/8/layout/hList1"/>
    <dgm:cxn modelId="{908EC79D-A74C-4E13-8E6A-B15EDF72A290}" srcId="{1734854A-6C7D-4CC3-92B2-595976310816}" destId="{2F0AB8DE-147E-4E85-96E4-140B8DD496A6}" srcOrd="1" destOrd="0" parTransId="{241735B4-386F-4D7B-BD2F-890E5A27EBCF}" sibTransId="{7607DF35-DE5B-4999-9B57-F942CF1E1B2E}"/>
    <dgm:cxn modelId="{43669625-CFA1-43DE-B899-5A0ED95DC1EC}" type="presOf" srcId="{9B56008A-425C-429E-BE54-7CD6B5F5C70A}" destId="{814747C3-4037-4547-A749-F1B11B578ACC}" srcOrd="0" destOrd="2" presId="urn:microsoft.com/office/officeart/2005/8/layout/hList1"/>
    <dgm:cxn modelId="{4A32BD67-9959-4433-B0FC-ADEDB6FE1485}" srcId="{937C92E3-8004-425C-99A7-9BE6FD37840F}" destId="{6C719B4C-6BB5-4084-BF16-3A5D2A4FF697}" srcOrd="2" destOrd="0" parTransId="{8482BF82-7621-4F12-A779-888E8AB13C26}" sibTransId="{64B6B839-7E98-4800-9FBB-C81AF69F99BE}"/>
    <dgm:cxn modelId="{FC34490F-94D9-482C-9916-9454E8DFC154}" srcId="{1734854A-6C7D-4CC3-92B2-595976310816}" destId="{22FBD7E7-0EE1-466D-978F-08EE2BD31A25}" srcOrd="3" destOrd="0" parTransId="{49FA19AE-E793-42E5-B4D3-4E59EBB1DAF2}" sibTransId="{DEE76CA2-C069-4856-9A33-D7B30D4E9421}"/>
    <dgm:cxn modelId="{757453C3-11D8-4704-B62D-C582A79C58E0}" type="presOf" srcId="{AC7F0744-A318-4CCF-B472-6313402DE6A4}" destId="{BBC81F9D-E416-4C7E-A349-4215B3E42D2B}" srcOrd="0" destOrd="0" presId="urn:microsoft.com/office/officeart/2005/8/layout/hList1"/>
    <dgm:cxn modelId="{56C514C8-0036-4CF0-BF88-F7FB9B2C2614}" type="presOf" srcId="{7DE0B7E7-D93B-4A1D-BCC9-BE500893D202}" destId="{8091E0A3-FEF0-4384-A262-3FB8084D1371}" srcOrd="0" destOrd="2" presId="urn:microsoft.com/office/officeart/2005/8/layout/hList1"/>
    <dgm:cxn modelId="{D9738DD4-6115-46A3-80D6-FDDBAB97B8D2}" srcId="{1734854A-6C7D-4CC3-92B2-595976310816}" destId="{0966CA30-4051-48C4-8898-9A4A521D06A7}" srcOrd="6" destOrd="0" parTransId="{6FBEB217-5245-4F40-B7BD-C4B104632922}" sibTransId="{44D8472D-0D21-422A-914E-85908D9A0A87}"/>
    <dgm:cxn modelId="{C3A674D8-D866-447A-A15B-13D1CF4CD1C4}" srcId="{AC7F0744-A318-4CCF-B472-6313402DE6A4}" destId="{5B136847-9987-430B-B1D2-BB003694C99C}" srcOrd="1" destOrd="0" parTransId="{8157A098-F5E4-48A5-80B1-02B286B0099C}" sibTransId="{FA23B4F1-283B-498C-A4EB-39BE81502120}"/>
    <dgm:cxn modelId="{2BD4B425-FC12-44BF-B110-D333D2A13777}" srcId="{AC7F0744-A318-4CCF-B472-6313402DE6A4}" destId="{11667593-950E-4259-8565-0546CBF63081}" srcOrd="0" destOrd="0" parTransId="{94620A3E-CD9E-43C1-A64C-104FCB8E9FDD}" sibTransId="{DC14C4BE-8D24-4FAD-9A45-23FE972D18CD}"/>
    <dgm:cxn modelId="{F25DBCE4-5D8F-48D4-B46E-C2A94B9F241C}" srcId="{1A2EB8A1-9298-4E95-8521-A05F03DD0866}" destId="{AC7F0744-A318-4CCF-B472-6313402DE6A4}" srcOrd="0" destOrd="0" parTransId="{DFD7858A-BDC1-4A0B-8B96-9C5C3AC3BA34}" sibTransId="{CED1DF20-4BD7-42B2-BDCE-FC552B7D271B}"/>
    <dgm:cxn modelId="{ED347E29-FCA9-420E-A7A0-2021F72A2734}" type="presOf" srcId="{944412D0-DE64-4F2B-BF16-1AA262A3CA0B}" destId="{814747C3-4037-4547-A749-F1B11B578ACC}" srcOrd="0" destOrd="0" presId="urn:microsoft.com/office/officeart/2005/8/layout/hList1"/>
    <dgm:cxn modelId="{3DE9E5A6-EAE6-4C35-9C6A-D5904C1F6D66}" type="presOf" srcId="{6562544B-65A4-44AC-8A31-A3255F52CEA3}" destId="{8091E0A3-FEF0-4384-A262-3FB8084D1371}" srcOrd="0" destOrd="3" presId="urn:microsoft.com/office/officeart/2005/8/layout/hList1"/>
    <dgm:cxn modelId="{71B0A2CF-4D3E-4A51-ABE9-D770D1E8D9C9}" type="presOf" srcId="{6C719B4C-6BB5-4084-BF16-3A5D2A4FF697}" destId="{60E5C365-B45F-429A-8AB9-C6B5BCDC0B16}" srcOrd="0" destOrd="2" presId="urn:microsoft.com/office/officeart/2005/8/layout/hList1"/>
    <dgm:cxn modelId="{7E107ECB-8D61-4106-95B0-4D94013A0367}" type="presOf" srcId="{67DE9303-A895-4ED2-BB67-37AFB3EA99A2}" destId="{60E5C365-B45F-429A-8AB9-C6B5BCDC0B16}" srcOrd="0" destOrd="0" presId="urn:microsoft.com/office/officeart/2005/8/layout/hList1"/>
    <dgm:cxn modelId="{F31FAA48-74D1-42D8-A6FC-B839966897A7}" type="presOf" srcId="{5B136847-9987-430B-B1D2-BB003694C99C}" destId="{8091E0A3-FEF0-4384-A262-3FB8084D1371}" srcOrd="0" destOrd="1" presId="urn:microsoft.com/office/officeart/2005/8/layout/hList1"/>
    <dgm:cxn modelId="{4999D3D0-092D-406B-A5B2-A507B4E4F74F}" type="presOf" srcId="{DCCEDBF7-4CF7-4059-AE05-80725A319968}" destId="{814747C3-4037-4547-A749-F1B11B578ACC}" srcOrd="0" destOrd="5" presId="urn:microsoft.com/office/officeart/2005/8/layout/hList1"/>
    <dgm:cxn modelId="{1F57FED7-B881-4070-80F8-1ABE3FB012C7}" type="presOf" srcId="{11667593-950E-4259-8565-0546CBF63081}" destId="{8091E0A3-FEF0-4384-A262-3FB8084D1371}" srcOrd="0" destOrd="0" presId="urn:microsoft.com/office/officeart/2005/8/layout/hList1"/>
    <dgm:cxn modelId="{6B920821-9552-483B-BC3C-7A4797139593}" srcId="{937C92E3-8004-425C-99A7-9BE6FD37840F}" destId="{67DE9303-A895-4ED2-BB67-37AFB3EA99A2}" srcOrd="0" destOrd="0" parTransId="{EAD2A42D-5970-479E-85DF-CAB3E0AACDBA}" sibTransId="{D83379EA-97DE-41C6-B7A2-5E6E194027A5}"/>
    <dgm:cxn modelId="{76D9EB49-1CAB-4149-86C6-23C399A3D050}" type="presOf" srcId="{937C92E3-8004-425C-99A7-9BE6FD37840F}" destId="{58880BB9-3EB6-4996-913F-3C42E8F6EEC4}" srcOrd="0" destOrd="0" presId="urn:microsoft.com/office/officeart/2005/8/layout/hList1"/>
    <dgm:cxn modelId="{C8BE044D-0525-421B-BE38-6A8B2E76DF9A}" type="presOf" srcId="{22FBD7E7-0EE1-466D-978F-08EE2BD31A25}" destId="{814747C3-4037-4547-A749-F1B11B578ACC}" srcOrd="0" destOrd="3" presId="urn:microsoft.com/office/officeart/2005/8/layout/hList1"/>
    <dgm:cxn modelId="{02268EC1-94B7-4718-AAFF-6551AFE060BA}" type="presOf" srcId="{2F0AB8DE-147E-4E85-96E4-140B8DD496A6}" destId="{814747C3-4037-4547-A749-F1B11B578ACC}" srcOrd="0" destOrd="1" presId="urn:microsoft.com/office/officeart/2005/8/layout/hList1"/>
    <dgm:cxn modelId="{365EA604-3846-453F-BDCF-4407C928DD0C}" type="presParOf" srcId="{FB0DBDEC-3675-495A-838C-B6D80C887DE8}" destId="{E5042962-4A31-4A58-9E29-AF7510E8DEFF}" srcOrd="0" destOrd="0" presId="urn:microsoft.com/office/officeart/2005/8/layout/hList1"/>
    <dgm:cxn modelId="{B1905DD3-3CC8-4F43-ACB6-6856A902ADEC}" type="presParOf" srcId="{E5042962-4A31-4A58-9E29-AF7510E8DEFF}" destId="{BBC81F9D-E416-4C7E-A349-4215B3E42D2B}" srcOrd="0" destOrd="0" presId="urn:microsoft.com/office/officeart/2005/8/layout/hList1"/>
    <dgm:cxn modelId="{F7909ED9-15E3-4E38-BCB6-6F93EA0CFF09}" type="presParOf" srcId="{E5042962-4A31-4A58-9E29-AF7510E8DEFF}" destId="{8091E0A3-FEF0-4384-A262-3FB8084D1371}" srcOrd="1" destOrd="0" presId="urn:microsoft.com/office/officeart/2005/8/layout/hList1"/>
    <dgm:cxn modelId="{0067CC0D-6248-4164-91AE-096E3B8AB8A2}" type="presParOf" srcId="{FB0DBDEC-3675-495A-838C-B6D80C887DE8}" destId="{E40379ED-E2D5-4D72-A380-772093D28E16}" srcOrd="1" destOrd="0" presId="urn:microsoft.com/office/officeart/2005/8/layout/hList1"/>
    <dgm:cxn modelId="{6FA0201A-F619-4590-A304-95BD58FB7D1C}" type="presParOf" srcId="{FB0DBDEC-3675-495A-838C-B6D80C887DE8}" destId="{E6FE3121-308A-4E64-B862-BF5E656D0DA0}" srcOrd="2" destOrd="0" presId="urn:microsoft.com/office/officeart/2005/8/layout/hList1"/>
    <dgm:cxn modelId="{7CF2D75B-2CCC-4EEB-8929-D1A0E1A83880}" type="presParOf" srcId="{E6FE3121-308A-4E64-B862-BF5E656D0DA0}" destId="{58880BB9-3EB6-4996-913F-3C42E8F6EEC4}" srcOrd="0" destOrd="0" presId="urn:microsoft.com/office/officeart/2005/8/layout/hList1"/>
    <dgm:cxn modelId="{6CE585F2-35A3-412D-ACCB-A810B8A40650}" type="presParOf" srcId="{E6FE3121-308A-4E64-B862-BF5E656D0DA0}" destId="{60E5C365-B45F-429A-8AB9-C6B5BCDC0B16}" srcOrd="1" destOrd="0" presId="urn:microsoft.com/office/officeart/2005/8/layout/hList1"/>
    <dgm:cxn modelId="{9BFE92B0-7900-4AFC-8B58-1C05E5E955DD}" type="presParOf" srcId="{FB0DBDEC-3675-495A-838C-B6D80C887DE8}" destId="{9342DC21-5D80-48C2-B722-B9C1BC961F4F}" srcOrd="3" destOrd="0" presId="urn:microsoft.com/office/officeart/2005/8/layout/hList1"/>
    <dgm:cxn modelId="{4DA2C2E2-9C80-49F5-86AE-C4BC65C527D1}" type="presParOf" srcId="{FB0DBDEC-3675-495A-838C-B6D80C887DE8}" destId="{CE75B3C4-3942-46F7-BEE8-61D67767A395}" srcOrd="4" destOrd="0" presId="urn:microsoft.com/office/officeart/2005/8/layout/hList1"/>
    <dgm:cxn modelId="{F12FF46F-4282-4E10-B7B6-52C7A5207FD2}" type="presParOf" srcId="{CE75B3C4-3942-46F7-BEE8-61D67767A395}" destId="{BC1DA37F-6325-41A4-B578-67C0EC1BB9DA}" srcOrd="0" destOrd="0" presId="urn:microsoft.com/office/officeart/2005/8/layout/hList1"/>
    <dgm:cxn modelId="{6CED26FB-9F2C-4908-8E98-C2D77CA6C593}" type="presParOf" srcId="{CE75B3C4-3942-46F7-BEE8-61D67767A395}" destId="{814747C3-4037-4547-A749-F1B11B578A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CDE6FF-FE99-4CFE-B340-741B3F05017B}" type="doc">
      <dgm:prSet loTypeId="urn:microsoft.com/office/officeart/2005/8/layout/default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29ED3D07-98AB-4F25-B744-F9BFB9935C5F}">
      <dgm:prSet phldrT="[Текст]"/>
      <dgm:spPr/>
      <dgm:t>
        <a:bodyPr/>
        <a:lstStyle/>
        <a:p>
          <a:r>
            <a:rPr lang="ru-RU" dirty="0"/>
            <a:t>Логопедическая  гимнастика</a:t>
          </a:r>
        </a:p>
      </dgm:t>
    </dgm:pt>
    <dgm:pt modelId="{EC980D63-C2A1-4FC1-A6CF-51C203307D8D}" type="parTrans" cxnId="{40CE5A25-EE09-46BB-985F-1EB5A30C6A77}">
      <dgm:prSet/>
      <dgm:spPr/>
      <dgm:t>
        <a:bodyPr/>
        <a:lstStyle/>
        <a:p>
          <a:endParaRPr lang="ru-RU"/>
        </a:p>
      </dgm:t>
    </dgm:pt>
    <dgm:pt modelId="{6AFD70B3-7970-416D-B896-6308497427D4}" type="sibTrans" cxnId="{40CE5A25-EE09-46BB-985F-1EB5A30C6A77}">
      <dgm:prSet/>
      <dgm:spPr/>
      <dgm:t>
        <a:bodyPr/>
        <a:lstStyle/>
        <a:p>
          <a:endParaRPr lang="ru-RU"/>
        </a:p>
      </dgm:t>
    </dgm:pt>
    <dgm:pt modelId="{07324B44-74D6-49DA-BDC9-E1AE565CEA12}">
      <dgm:prSet phldrT="[Текст]"/>
      <dgm:spPr/>
      <dgm:t>
        <a:bodyPr/>
        <a:lstStyle/>
        <a:p>
          <a:r>
            <a:rPr lang="ru-RU" dirty="0" err="1"/>
            <a:t>Чистоговорки</a:t>
          </a:r>
          <a:endParaRPr lang="ru-RU" dirty="0"/>
        </a:p>
      </dgm:t>
    </dgm:pt>
    <dgm:pt modelId="{5CE962F7-E45B-4EE0-B4B1-6BFAD08699F6}" type="parTrans" cxnId="{061B24BD-30A3-49E4-9274-366E4977C90E}">
      <dgm:prSet/>
      <dgm:spPr/>
      <dgm:t>
        <a:bodyPr/>
        <a:lstStyle/>
        <a:p>
          <a:endParaRPr lang="ru-RU"/>
        </a:p>
      </dgm:t>
    </dgm:pt>
    <dgm:pt modelId="{758D5827-9BDF-4AEB-A502-4B0B34BA550E}" type="sibTrans" cxnId="{061B24BD-30A3-49E4-9274-366E4977C90E}">
      <dgm:prSet/>
      <dgm:spPr/>
      <dgm:t>
        <a:bodyPr/>
        <a:lstStyle/>
        <a:p>
          <a:endParaRPr lang="ru-RU"/>
        </a:p>
      </dgm:t>
    </dgm:pt>
    <dgm:pt modelId="{957A5EDA-D2B2-4D73-ADC2-20DCFAE0527F}">
      <dgm:prSet phldrT="[Текст]"/>
      <dgm:spPr/>
      <dgm:t>
        <a:bodyPr/>
        <a:lstStyle/>
        <a:p>
          <a:r>
            <a:rPr lang="ru-RU" dirty="0"/>
            <a:t>Пальчиковая гимнастика</a:t>
          </a:r>
        </a:p>
      </dgm:t>
    </dgm:pt>
    <dgm:pt modelId="{65A7E271-997B-49CF-B762-23ED9979AF90}" type="parTrans" cxnId="{FE689994-BABC-4C79-8006-26EDE419E716}">
      <dgm:prSet/>
      <dgm:spPr/>
      <dgm:t>
        <a:bodyPr/>
        <a:lstStyle/>
        <a:p>
          <a:endParaRPr lang="ru-RU"/>
        </a:p>
      </dgm:t>
    </dgm:pt>
    <dgm:pt modelId="{397FF9E4-302B-4EF5-83A4-872FD1FCDB3C}" type="sibTrans" cxnId="{FE689994-BABC-4C79-8006-26EDE419E716}">
      <dgm:prSet/>
      <dgm:spPr/>
      <dgm:t>
        <a:bodyPr/>
        <a:lstStyle/>
        <a:p>
          <a:endParaRPr lang="ru-RU"/>
        </a:p>
      </dgm:t>
    </dgm:pt>
    <dgm:pt modelId="{12908D6E-D1A7-4977-AFF8-E5BE6609BEF9}">
      <dgm:prSet phldrT="[Текст]"/>
      <dgm:spPr/>
      <dgm:t>
        <a:bodyPr/>
        <a:lstStyle/>
        <a:p>
          <a:r>
            <a:rPr lang="ru-RU" dirty="0"/>
            <a:t>Музыкально- ритмические упражнения</a:t>
          </a:r>
        </a:p>
      </dgm:t>
    </dgm:pt>
    <dgm:pt modelId="{0CB5B63B-A837-400D-8600-A1E016CA5609}" type="parTrans" cxnId="{80A7206D-8CC3-4479-A34D-38E057B95D17}">
      <dgm:prSet/>
      <dgm:spPr/>
      <dgm:t>
        <a:bodyPr/>
        <a:lstStyle/>
        <a:p>
          <a:endParaRPr lang="ru-RU"/>
        </a:p>
      </dgm:t>
    </dgm:pt>
    <dgm:pt modelId="{2E4FD8AB-A15C-49C6-A280-05693A91F46F}" type="sibTrans" cxnId="{80A7206D-8CC3-4479-A34D-38E057B95D17}">
      <dgm:prSet/>
      <dgm:spPr/>
      <dgm:t>
        <a:bodyPr/>
        <a:lstStyle/>
        <a:p>
          <a:endParaRPr lang="ru-RU"/>
        </a:p>
      </dgm:t>
    </dgm:pt>
    <dgm:pt modelId="{7064B718-ED2A-4654-99FE-B170884D96D4}">
      <dgm:prSet/>
      <dgm:spPr/>
      <dgm:t>
        <a:bodyPr/>
        <a:lstStyle/>
        <a:p>
          <a:r>
            <a:rPr lang="ru-RU" dirty="0"/>
            <a:t>Упражнения на релаксацию</a:t>
          </a:r>
        </a:p>
      </dgm:t>
    </dgm:pt>
    <dgm:pt modelId="{952F14F2-D3A5-479B-A7E3-BF174945131B}" type="parTrans" cxnId="{329DB091-A499-495F-AC27-B9024372D365}">
      <dgm:prSet/>
      <dgm:spPr/>
      <dgm:t>
        <a:bodyPr/>
        <a:lstStyle/>
        <a:p>
          <a:endParaRPr lang="ru-RU"/>
        </a:p>
      </dgm:t>
    </dgm:pt>
    <dgm:pt modelId="{E6B22FF4-FEB1-44EE-B154-03E802EEEB0F}" type="sibTrans" cxnId="{329DB091-A499-495F-AC27-B9024372D365}">
      <dgm:prSet/>
      <dgm:spPr/>
      <dgm:t>
        <a:bodyPr/>
        <a:lstStyle/>
        <a:p>
          <a:endParaRPr lang="ru-RU"/>
        </a:p>
      </dgm:t>
    </dgm:pt>
    <dgm:pt modelId="{92D444AE-C7E9-48E3-A2CB-C4A15D75640A}">
      <dgm:prSet/>
      <dgm:spPr/>
      <dgm:t>
        <a:bodyPr/>
        <a:lstStyle/>
        <a:p>
          <a:r>
            <a:rPr lang="ru-RU" dirty="0"/>
            <a:t>Упражнения для развития мимических мышц</a:t>
          </a:r>
        </a:p>
      </dgm:t>
    </dgm:pt>
    <dgm:pt modelId="{45835295-15AB-4AFD-829B-EBD4497DAD71}" type="parTrans" cxnId="{C9001C40-EF9C-4704-9C42-31D98C5878B9}">
      <dgm:prSet/>
      <dgm:spPr/>
      <dgm:t>
        <a:bodyPr/>
        <a:lstStyle/>
        <a:p>
          <a:endParaRPr lang="ru-RU"/>
        </a:p>
      </dgm:t>
    </dgm:pt>
    <dgm:pt modelId="{D8DB5A6B-30D6-46DE-AE5C-BB9C8326E213}" type="sibTrans" cxnId="{C9001C40-EF9C-4704-9C42-31D98C5878B9}">
      <dgm:prSet/>
      <dgm:spPr/>
      <dgm:t>
        <a:bodyPr/>
        <a:lstStyle/>
        <a:p>
          <a:endParaRPr lang="ru-RU"/>
        </a:p>
      </dgm:t>
    </dgm:pt>
    <dgm:pt modelId="{8AF99444-6B98-45AD-8EB0-4C124A92EC4F}">
      <dgm:prSet/>
      <dgm:spPr/>
      <dgm:t>
        <a:bodyPr/>
        <a:lstStyle/>
        <a:p>
          <a:r>
            <a:rPr lang="ru-RU" dirty="0"/>
            <a:t>Упражнения на развитие общей моторики. </a:t>
          </a:r>
        </a:p>
      </dgm:t>
    </dgm:pt>
    <dgm:pt modelId="{C3F3C9A5-9D4B-456D-9FC2-CA0E226DBF28}" type="parTrans" cxnId="{E1935A16-1E6C-488D-95C0-657BA65603DB}">
      <dgm:prSet/>
      <dgm:spPr/>
      <dgm:t>
        <a:bodyPr/>
        <a:lstStyle/>
        <a:p>
          <a:endParaRPr lang="ru-RU"/>
        </a:p>
      </dgm:t>
    </dgm:pt>
    <dgm:pt modelId="{D4F30DF6-EDF6-4860-8103-B9F8D2DEDF3A}" type="sibTrans" cxnId="{E1935A16-1E6C-488D-95C0-657BA65603DB}">
      <dgm:prSet/>
      <dgm:spPr/>
      <dgm:t>
        <a:bodyPr/>
        <a:lstStyle/>
        <a:p>
          <a:endParaRPr lang="ru-RU"/>
        </a:p>
      </dgm:t>
    </dgm:pt>
    <dgm:pt modelId="{66EEBC03-48E3-41AC-A04B-43C826CCD490}">
      <dgm:prSet/>
      <dgm:spPr/>
      <dgm:t>
        <a:bodyPr/>
        <a:lstStyle/>
        <a:p>
          <a:r>
            <a:rPr lang="ru-RU" dirty="0"/>
            <a:t>Стихи, сопровождаемые движением рук. </a:t>
          </a:r>
        </a:p>
      </dgm:t>
    </dgm:pt>
    <dgm:pt modelId="{5D30B6C2-0083-4899-9F91-759C837B2501}" type="parTrans" cxnId="{F13DA2EB-4FC4-4130-8A9A-0085A378E9D9}">
      <dgm:prSet/>
      <dgm:spPr/>
      <dgm:t>
        <a:bodyPr/>
        <a:lstStyle/>
        <a:p>
          <a:endParaRPr lang="ru-RU"/>
        </a:p>
      </dgm:t>
    </dgm:pt>
    <dgm:pt modelId="{14DB7B61-E5A8-4CCD-8805-91277A988878}" type="sibTrans" cxnId="{F13DA2EB-4FC4-4130-8A9A-0085A378E9D9}">
      <dgm:prSet/>
      <dgm:spPr/>
      <dgm:t>
        <a:bodyPr/>
        <a:lstStyle/>
        <a:p>
          <a:endParaRPr lang="ru-RU"/>
        </a:p>
      </dgm:t>
    </dgm:pt>
    <dgm:pt modelId="{4C37F33F-B646-44D0-8C36-442F42F0D894}">
      <dgm:prSet/>
      <dgm:spPr/>
      <dgm:t>
        <a:bodyPr/>
        <a:lstStyle/>
        <a:p>
          <a:r>
            <a:rPr lang="ru-RU" dirty="0"/>
            <a:t>Коммуникативные игры и танцы.</a:t>
          </a:r>
        </a:p>
      </dgm:t>
    </dgm:pt>
    <dgm:pt modelId="{37045253-4AD0-4F11-A799-508F010D6009}" type="parTrans" cxnId="{1E5D5D5A-BA37-43DE-A11B-C077E03B6E03}">
      <dgm:prSet/>
      <dgm:spPr/>
      <dgm:t>
        <a:bodyPr/>
        <a:lstStyle/>
        <a:p>
          <a:endParaRPr lang="ru-RU"/>
        </a:p>
      </dgm:t>
    </dgm:pt>
    <dgm:pt modelId="{FACB2F6C-5353-4F18-93CF-0C651BBB6160}" type="sibTrans" cxnId="{1E5D5D5A-BA37-43DE-A11B-C077E03B6E03}">
      <dgm:prSet/>
      <dgm:spPr/>
      <dgm:t>
        <a:bodyPr/>
        <a:lstStyle/>
        <a:p>
          <a:endParaRPr lang="ru-RU"/>
        </a:p>
      </dgm:t>
    </dgm:pt>
    <dgm:pt modelId="{58EB6E08-D016-4A4E-B79E-70754B8F900A}" type="pres">
      <dgm:prSet presAssocID="{99CDE6FF-FE99-4CFE-B340-741B3F0501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AD9067-5F3A-4CE0-A61E-E1678553E0D6}" type="pres">
      <dgm:prSet presAssocID="{29ED3D07-98AB-4F25-B744-F9BFB9935C5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D1531-2B27-412B-8FF5-FA3B53F68B6A}" type="pres">
      <dgm:prSet presAssocID="{6AFD70B3-7970-416D-B896-6308497427D4}" presName="sibTrans" presStyleCnt="0"/>
      <dgm:spPr/>
    </dgm:pt>
    <dgm:pt modelId="{F04896A4-FD30-4265-94BC-83CF4F8EA627}" type="pres">
      <dgm:prSet presAssocID="{07324B44-74D6-49DA-BDC9-E1AE565CEA1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75560-B7A7-46DD-8C6B-C5DC9F742F30}" type="pres">
      <dgm:prSet presAssocID="{758D5827-9BDF-4AEB-A502-4B0B34BA550E}" presName="sibTrans" presStyleCnt="0"/>
      <dgm:spPr/>
    </dgm:pt>
    <dgm:pt modelId="{CAF863DF-23A0-488A-9BD5-D14980D002B3}" type="pres">
      <dgm:prSet presAssocID="{957A5EDA-D2B2-4D73-ADC2-20DCFAE0527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E8494-B838-4C48-A7EC-E9E5A76E105F}" type="pres">
      <dgm:prSet presAssocID="{397FF9E4-302B-4EF5-83A4-872FD1FCDB3C}" presName="sibTrans" presStyleCnt="0"/>
      <dgm:spPr/>
    </dgm:pt>
    <dgm:pt modelId="{554E9483-FA01-49BC-8758-06E64696CAD3}" type="pres">
      <dgm:prSet presAssocID="{12908D6E-D1A7-4977-AFF8-E5BE6609BEF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9C162-146C-486F-8BED-9387FF814A78}" type="pres">
      <dgm:prSet presAssocID="{2E4FD8AB-A15C-49C6-A280-05693A91F46F}" presName="sibTrans" presStyleCnt="0"/>
      <dgm:spPr/>
    </dgm:pt>
    <dgm:pt modelId="{27C76E08-C14D-42C1-A334-05DEF186CC50}" type="pres">
      <dgm:prSet presAssocID="{66EEBC03-48E3-41AC-A04B-43C826CCD49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09C1E-852B-444B-86AD-1246837F2B11}" type="pres">
      <dgm:prSet presAssocID="{14DB7B61-E5A8-4CCD-8805-91277A988878}" presName="sibTrans" presStyleCnt="0"/>
      <dgm:spPr/>
    </dgm:pt>
    <dgm:pt modelId="{C398F35C-9557-47C6-8A34-842AC660D937}" type="pres">
      <dgm:prSet presAssocID="{8AF99444-6B98-45AD-8EB0-4C124A92EC4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60889-4F21-468B-BA0F-25C4C480D7A4}" type="pres">
      <dgm:prSet presAssocID="{D4F30DF6-EDF6-4860-8103-B9F8D2DEDF3A}" presName="sibTrans" presStyleCnt="0"/>
      <dgm:spPr/>
    </dgm:pt>
    <dgm:pt modelId="{53188836-0457-4A53-B794-723AF8C38CF3}" type="pres">
      <dgm:prSet presAssocID="{92D444AE-C7E9-48E3-A2CB-C4A15D75640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C46F7-3C4E-4BB4-B3A3-FB0D9C55D116}" type="pres">
      <dgm:prSet presAssocID="{D8DB5A6B-30D6-46DE-AE5C-BB9C8326E213}" presName="sibTrans" presStyleCnt="0"/>
      <dgm:spPr/>
    </dgm:pt>
    <dgm:pt modelId="{76241CF7-4E66-4CE7-8A03-E3EE5F9187B6}" type="pres">
      <dgm:prSet presAssocID="{7064B718-ED2A-4654-99FE-B170884D96D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2422E-B3EE-4C1D-9052-CE577D508CAD}" type="pres">
      <dgm:prSet presAssocID="{E6B22FF4-FEB1-44EE-B154-03E802EEEB0F}" presName="sibTrans" presStyleCnt="0"/>
      <dgm:spPr/>
    </dgm:pt>
    <dgm:pt modelId="{DC1F0CD0-D692-4A9E-9DA7-C80A06EE8039}" type="pres">
      <dgm:prSet presAssocID="{4C37F33F-B646-44D0-8C36-442F42F0D89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C18620-6429-4370-821F-7642A2918E25}" type="presOf" srcId="{12908D6E-D1A7-4977-AFF8-E5BE6609BEF9}" destId="{554E9483-FA01-49BC-8758-06E64696CAD3}" srcOrd="0" destOrd="0" presId="urn:microsoft.com/office/officeart/2005/8/layout/default#1"/>
    <dgm:cxn modelId="{3A1CF470-BB8D-451D-B141-D02D000F78E3}" type="presOf" srcId="{92D444AE-C7E9-48E3-A2CB-C4A15D75640A}" destId="{53188836-0457-4A53-B794-723AF8C38CF3}" srcOrd="0" destOrd="0" presId="urn:microsoft.com/office/officeart/2005/8/layout/default#1"/>
    <dgm:cxn modelId="{061B24BD-30A3-49E4-9274-366E4977C90E}" srcId="{99CDE6FF-FE99-4CFE-B340-741B3F05017B}" destId="{07324B44-74D6-49DA-BDC9-E1AE565CEA12}" srcOrd="1" destOrd="0" parTransId="{5CE962F7-E45B-4EE0-B4B1-6BFAD08699F6}" sibTransId="{758D5827-9BDF-4AEB-A502-4B0B34BA550E}"/>
    <dgm:cxn modelId="{E1935A16-1E6C-488D-95C0-657BA65603DB}" srcId="{99CDE6FF-FE99-4CFE-B340-741B3F05017B}" destId="{8AF99444-6B98-45AD-8EB0-4C124A92EC4F}" srcOrd="5" destOrd="0" parTransId="{C3F3C9A5-9D4B-456D-9FC2-CA0E226DBF28}" sibTransId="{D4F30DF6-EDF6-4860-8103-B9F8D2DEDF3A}"/>
    <dgm:cxn modelId="{86B6C0DA-CA2D-4EDC-8882-A2CE1C0F9EC4}" type="presOf" srcId="{66EEBC03-48E3-41AC-A04B-43C826CCD490}" destId="{27C76E08-C14D-42C1-A334-05DEF186CC50}" srcOrd="0" destOrd="0" presId="urn:microsoft.com/office/officeart/2005/8/layout/default#1"/>
    <dgm:cxn modelId="{12D2216D-BCA5-4F99-A3B7-5CF2ACADFB4D}" type="presOf" srcId="{4C37F33F-B646-44D0-8C36-442F42F0D894}" destId="{DC1F0CD0-D692-4A9E-9DA7-C80A06EE8039}" srcOrd="0" destOrd="0" presId="urn:microsoft.com/office/officeart/2005/8/layout/default#1"/>
    <dgm:cxn modelId="{EE802FA2-FD8F-4888-B19E-82ED91557A15}" type="presOf" srcId="{8AF99444-6B98-45AD-8EB0-4C124A92EC4F}" destId="{C398F35C-9557-47C6-8A34-842AC660D937}" srcOrd="0" destOrd="0" presId="urn:microsoft.com/office/officeart/2005/8/layout/default#1"/>
    <dgm:cxn modelId="{FC4B0CA5-DD87-4295-80BC-2DDF05699486}" type="presOf" srcId="{99CDE6FF-FE99-4CFE-B340-741B3F05017B}" destId="{58EB6E08-D016-4A4E-B79E-70754B8F900A}" srcOrd="0" destOrd="0" presId="urn:microsoft.com/office/officeart/2005/8/layout/default#1"/>
    <dgm:cxn modelId="{329DB091-A499-495F-AC27-B9024372D365}" srcId="{99CDE6FF-FE99-4CFE-B340-741B3F05017B}" destId="{7064B718-ED2A-4654-99FE-B170884D96D4}" srcOrd="7" destOrd="0" parTransId="{952F14F2-D3A5-479B-A7E3-BF174945131B}" sibTransId="{E6B22FF4-FEB1-44EE-B154-03E802EEEB0F}"/>
    <dgm:cxn modelId="{17290005-1F09-4E87-BAF7-2E17D5F097A3}" type="presOf" srcId="{07324B44-74D6-49DA-BDC9-E1AE565CEA12}" destId="{F04896A4-FD30-4265-94BC-83CF4F8EA627}" srcOrd="0" destOrd="0" presId="urn:microsoft.com/office/officeart/2005/8/layout/default#1"/>
    <dgm:cxn modelId="{C44E088C-471D-4345-9051-DCC08BB09808}" type="presOf" srcId="{957A5EDA-D2B2-4D73-ADC2-20DCFAE0527F}" destId="{CAF863DF-23A0-488A-9BD5-D14980D002B3}" srcOrd="0" destOrd="0" presId="urn:microsoft.com/office/officeart/2005/8/layout/default#1"/>
    <dgm:cxn modelId="{D968BC07-58FD-4244-A601-9A2D59BB81FF}" type="presOf" srcId="{29ED3D07-98AB-4F25-B744-F9BFB9935C5F}" destId="{70AD9067-5F3A-4CE0-A61E-E1678553E0D6}" srcOrd="0" destOrd="0" presId="urn:microsoft.com/office/officeart/2005/8/layout/default#1"/>
    <dgm:cxn modelId="{FE689994-BABC-4C79-8006-26EDE419E716}" srcId="{99CDE6FF-FE99-4CFE-B340-741B3F05017B}" destId="{957A5EDA-D2B2-4D73-ADC2-20DCFAE0527F}" srcOrd="2" destOrd="0" parTransId="{65A7E271-997B-49CF-B762-23ED9979AF90}" sibTransId="{397FF9E4-302B-4EF5-83A4-872FD1FCDB3C}"/>
    <dgm:cxn modelId="{80A7206D-8CC3-4479-A34D-38E057B95D17}" srcId="{99CDE6FF-FE99-4CFE-B340-741B3F05017B}" destId="{12908D6E-D1A7-4977-AFF8-E5BE6609BEF9}" srcOrd="3" destOrd="0" parTransId="{0CB5B63B-A837-400D-8600-A1E016CA5609}" sibTransId="{2E4FD8AB-A15C-49C6-A280-05693A91F46F}"/>
    <dgm:cxn modelId="{F13DA2EB-4FC4-4130-8A9A-0085A378E9D9}" srcId="{99CDE6FF-FE99-4CFE-B340-741B3F05017B}" destId="{66EEBC03-48E3-41AC-A04B-43C826CCD490}" srcOrd="4" destOrd="0" parTransId="{5D30B6C2-0083-4899-9F91-759C837B2501}" sibTransId="{14DB7B61-E5A8-4CCD-8805-91277A988878}"/>
    <dgm:cxn modelId="{C9001C40-EF9C-4704-9C42-31D98C5878B9}" srcId="{99CDE6FF-FE99-4CFE-B340-741B3F05017B}" destId="{92D444AE-C7E9-48E3-A2CB-C4A15D75640A}" srcOrd="6" destOrd="0" parTransId="{45835295-15AB-4AFD-829B-EBD4497DAD71}" sibTransId="{D8DB5A6B-30D6-46DE-AE5C-BB9C8326E213}"/>
    <dgm:cxn modelId="{1E5D5D5A-BA37-43DE-A11B-C077E03B6E03}" srcId="{99CDE6FF-FE99-4CFE-B340-741B3F05017B}" destId="{4C37F33F-B646-44D0-8C36-442F42F0D894}" srcOrd="8" destOrd="0" parTransId="{37045253-4AD0-4F11-A799-508F010D6009}" sibTransId="{FACB2F6C-5353-4F18-93CF-0C651BBB6160}"/>
    <dgm:cxn modelId="{40CE5A25-EE09-46BB-985F-1EB5A30C6A77}" srcId="{99CDE6FF-FE99-4CFE-B340-741B3F05017B}" destId="{29ED3D07-98AB-4F25-B744-F9BFB9935C5F}" srcOrd="0" destOrd="0" parTransId="{EC980D63-C2A1-4FC1-A6CF-51C203307D8D}" sibTransId="{6AFD70B3-7970-416D-B896-6308497427D4}"/>
    <dgm:cxn modelId="{C5E5BC2E-BA2C-430D-B861-52E69DB04DE2}" type="presOf" srcId="{7064B718-ED2A-4654-99FE-B170884D96D4}" destId="{76241CF7-4E66-4CE7-8A03-E3EE5F9187B6}" srcOrd="0" destOrd="0" presId="urn:microsoft.com/office/officeart/2005/8/layout/default#1"/>
    <dgm:cxn modelId="{6CEEEF9E-43D5-45C3-9CDA-95444FC82CD9}" type="presParOf" srcId="{58EB6E08-D016-4A4E-B79E-70754B8F900A}" destId="{70AD9067-5F3A-4CE0-A61E-E1678553E0D6}" srcOrd="0" destOrd="0" presId="urn:microsoft.com/office/officeart/2005/8/layout/default#1"/>
    <dgm:cxn modelId="{FF9063D3-B5E0-4106-8D98-8763C6829D4A}" type="presParOf" srcId="{58EB6E08-D016-4A4E-B79E-70754B8F900A}" destId="{76ED1531-2B27-412B-8FF5-FA3B53F68B6A}" srcOrd="1" destOrd="0" presId="urn:microsoft.com/office/officeart/2005/8/layout/default#1"/>
    <dgm:cxn modelId="{EA915DE1-D955-4D13-8FE4-68A063707233}" type="presParOf" srcId="{58EB6E08-D016-4A4E-B79E-70754B8F900A}" destId="{F04896A4-FD30-4265-94BC-83CF4F8EA627}" srcOrd="2" destOrd="0" presId="urn:microsoft.com/office/officeart/2005/8/layout/default#1"/>
    <dgm:cxn modelId="{9BD6CE09-5916-414A-B59C-25CC0E7588FE}" type="presParOf" srcId="{58EB6E08-D016-4A4E-B79E-70754B8F900A}" destId="{E7F75560-B7A7-46DD-8C6B-C5DC9F742F30}" srcOrd="3" destOrd="0" presId="urn:microsoft.com/office/officeart/2005/8/layout/default#1"/>
    <dgm:cxn modelId="{F08F87B6-3C12-446E-BB17-A84BEDE0FD80}" type="presParOf" srcId="{58EB6E08-D016-4A4E-B79E-70754B8F900A}" destId="{CAF863DF-23A0-488A-9BD5-D14980D002B3}" srcOrd="4" destOrd="0" presId="urn:microsoft.com/office/officeart/2005/8/layout/default#1"/>
    <dgm:cxn modelId="{55D46AB2-6F68-4305-89AF-C0259BC4AC37}" type="presParOf" srcId="{58EB6E08-D016-4A4E-B79E-70754B8F900A}" destId="{E32E8494-B838-4C48-A7EC-E9E5A76E105F}" srcOrd="5" destOrd="0" presId="urn:microsoft.com/office/officeart/2005/8/layout/default#1"/>
    <dgm:cxn modelId="{C38A4DFB-21C8-4EBF-8E96-E43692E571E9}" type="presParOf" srcId="{58EB6E08-D016-4A4E-B79E-70754B8F900A}" destId="{554E9483-FA01-49BC-8758-06E64696CAD3}" srcOrd="6" destOrd="0" presId="urn:microsoft.com/office/officeart/2005/8/layout/default#1"/>
    <dgm:cxn modelId="{F2974BEA-A4E3-4559-B559-E35C320D2921}" type="presParOf" srcId="{58EB6E08-D016-4A4E-B79E-70754B8F900A}" destId="{FDA9C162-146C-486F-8BED-9387FF814A78}" srcOrd="7" destOrd="0" presId="urn:microsoft.com/office/officeart/2005/8/layout/default#1"/>
    <dgm:cxn modelId="{7578EC7B-6F19-4D05-B2E4-292982933BF9}" type="presParOf" srcId="{58EB6E08-D016-4A4E-B79E-70754B8F900A}" destId="{27C76E08-C14D-42C1-A334-05DEF186CC50}" srcOrd="8" destOrd="0" presId="urn:microsoft.com/office/officeart/2005/8/layout/default#1"/>
    <dgm:cxn modelId="{D7FAAB35-424A-4FD7-A2C6-580E1BA0947D}" type="presParOf" srcId="{58EB6E08-D016-4A4E-B79E-70754B8F900A}" destId="{94709C1E-852B-444B-86AD-1246837F2B11}" srcOrd="9" destOrd="0" presId="urn:microsoft.com/office/officeart/2005/8/layout/default#1"/>
    <dgm:cxn modelId="{D4942BE1-5124-4D3D-A256-0D16A3A5E73E}" type="presParOf" srcId="{58EB6E08-D016-4A4E-B79E-70754B8F900A}" destId="{C398F35C-9557-47C6-8A34-842AC660D937}" srcOrd="10" destOrd="0" presId="urn:microsoft.com/office/officeart/2005/8/layout/default#1"/>
    <dgm:cxn modelId="{52D461AF-69B5-4380-8015-EAB881077C70}" type="presParOf" srcId="{58EB6E08-D016-4A4E-B79E-70754B8F900A}" destId="{40E60889-4F21-468B-BA0F-25C4C480D7A4}" srcOrd="11" destOrd="0" presId="urn:microsoft.com/office/officeart/2005/8/layout/default#1"/>
    <dgm:cxn modelId="{88ECF864-D786-4648-8BED-BE14ABAB6129}" type="presParOf" srcId="{58EB6E08-D016-4A4E-B79E-70754B8F900A}" destId="{53188836-0457-4A53-B794-723AF8C38CF3}" srcOrd="12" destOrd="0" presId="urn:microsoft.com/office/officeart/2005/8/layout/default#1"/>
    <dgm:cxn modelId="{E4B1E7F3-1DF6-4B71-9527-2DB22D947E34}" type="presParOf" srcId="{58EB6E08-D016-4A4E-B79E-70754B8F900A}" destId="{FDAC46F7-3C4E-4BB4-B3A3-FB0D9C55D116}" srcOrd="13" destOrd="0" presId="urn:microsoft.com/office/officeart/2005/8/layout/default#1"/>
    <dgm:cxn modelId="{C673B42C-848A-4F90-8468-68613794B06A}" type="presParOf" srcId="{58EB6E08-D016-4A4E-B79E-70754B8F900A}" destId="{76241CF7-4E66-4CE7-8A03-E3EE5F9187B6}" srcOrd="14" destOrd="0" presId="urn:microsoft.com/office/officeart/2005/8/layout/default#1"/>
    <dgm:cxn modelId="{D09FBB30-05F0-419E-A6F3-7CA768D31B61}" type="presParOf" srcId="{58EB6E08-D016-4A4E-B79E-70754B8F900A}" destId="{BCC2422E-B3EE-4C1D-9052-CE577D508CAD}" srcOrd="15" destOrd="0" presId="urn:microsoft.com/office/officeart/2005/8/layout/default#1"/>
    <dgm:cxn modelId="{C5475C17-CD0D-4A95-99A2-4E10A19C0049}" type="presParOf" srcId="{58EB6E08-D016-4A4E-B79E-70754B8F900A}" destId="{DC1F0CD0-D692-4A9E-9DA7-C80A06EE8039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D2330D-B099-45A8-8EFD-FE2D75E80AC1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132982-F9CA-401D-A787-F7B74C11EFE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330D-B099-45A8-8EFD-FE2D75E80AC1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982-F9CA-401D-A787-F7B74C11E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330D-B099-45A8-8EFD-FE2D75E80AC1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982-F9CA-401D-A787-F7B74C11E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330D-B099-45A8-8EFD-FE2D75E80AC1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982-F9CA-401D-A787-F7B74C11E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330D-B099-45A8-8EFD-FE2D75E80AC1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982-F9CA-401D-A787-F7B74C11EFE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330D-B099-45A8-8EFD-FE2D75E80AC1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982-F9CA-401D-A787-F7B74C11E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330D-B099-45A8-8EFD-FE2D75E80AC1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982-F9CA-401D-A787-F7B74C11E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330D-B099-45A8-8EFD-FE2D75E80AC1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982-F9CA-401D-A787-F7B74C11E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330D-B099-45A8-8EFD-FE2D75E80AC1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982-F9CA-401D-A787-F7B74C11E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330D-B099-45A8-8EFD-FE2D75E80AC1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982-F9CA-401D-A787-F7B74C11E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330D-B099-45A8-8EFD-FE2D75E80AC1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982-F9CA-401D-A787-F7B74C11E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4D2330D-B099-45A8-8EFD-FE2D75E80AC1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7132982-F9CA-401D-A787-F7B74C11EF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anose="020B0503020204020204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582" y="292885"/>
            <a:ext cx="8450239" cy="63261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93385" y="2243793"/>
            <a:ext cx="5309421" cy="31743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cap="none" spc="0" dirty="0">
                <a:solidFill>
                  <a:schemeClr val="accent4"/>
                </a:solidFill>
                <a:effectLst/>
              </a:rPr>
              <a:t>Логоритмические упражнения в системе коррекционной работы с детьми с нарушением речи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762" y="372736"/>
            <a:ext cx="9875520" cy="1356360"/>
          </a:xfrm>
        </p:spPr>
        <p:txBody>
          <a:bodyPr/>
          <a:lstStyle/>
          <a:p>
            <a:pPr algn="ctr"/>
            <a:r>
              <a:rPr lang="ru-RU" b="1" dirty="0"/>
              <a:t>Музыкально-ритмические упражнения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443" y="2604487"/>
            <a:ext cx="3787338" cy="2363299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0738" y="1729096"/>
            <a:ext cx="6881884" cy="47693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Старшие дошкольники с помощью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знакомиться с громким и тихим звучанием музыкального инструмента.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учить детей произносить слова громко и тихо, что положительно влияет на развитие речи  целом.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Отстукивание ритма под музыку или без любыми подручными средствами для улучшения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ритмотизации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(необходимо для детей с нарушением слоговой структуры слова).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 помощью музыкальных инструментов отстукивать имя ребенка, любое заданное слово, либо приветствие/прощание и т.п.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Пение, сопровождаемое движениями.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683" y="92491"/>
            <a:ext cx="10731917" cy="1525297"/>
          </a:xfrm>
        </p:spPr>
        <p:txBody>
          <a:bodyPr/>
          <a:lstStyle/>
          <a:p>
            <a:pPr algn="ctr"/>
            <a:r>
              <a:rPr lang="ru-RU" b="1" dirty="0"/>
              <a:t>Стихи, сопровождаемые движением рук.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606" y="1224887"/>
            <a:ext cx="9872871" cy="4038600"/>
          </a:xfrm>
        </p:spPr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YS Text"/>
              </a:rPr>
              <a:t>Такие упражнения развивают плавность и выразительность речи, речевой слух и память.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9606" y="1965277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«Снеговик»</a:t>
            </a:r>
            <a:endParaRPr lang="ru-RU" sz="1400" dirty="0">
              <a:solidFill>
                <a:srgbClr val="000000"/>
              </a:solidFill>
              <a:latin typeface="Calibri" panose="020F0502020204030204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Давай, дружок, смелей, дружок,</a:t>
            </a:r>
            <a:endParaRPr lang="ru-RU" sz="1400" dirty="0">
              <a:solidFill>
                <a:srgbClr val="000000"/>
              </a:solidFill>
              <a:latin typeface="Calibri" panose="020F0502020204030204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Кати по снегу свой снежок.</a:t>
            </a:r>
            <a:endParaRPr lang="ru-RU" sz="1400" dirty="0">
              <a:solidFill>
                <a:srgbClr val="000000"/>
              </a:solidFill>
              <a:latin typeface="Calibri" panose="020F0502020204030204" charset="0"/>
            </a:endParaRPr>
          </a:p>
          <a:p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(дети идут по кругу друг за другом, изображая, что катят перед собой снежок)</a:t>
            </a:r>
            <a:endParaRPr lang="ru-RU" sz="1400" dirty="0">
              <a:solidFill>
                <a:srgbClr val="000000"/>
              </a:solidFill>
              <a:latin typeface="Calibri" panose="020F0502020204030204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Он превратится в толстый ком,</a:t>
            </a:r>
            <a:endParaRPr lang="ru-RU" sz="1400" dirty="0">
              <a:solidFill>
                <a:srgbClr val="000000"/>
              </a:solidFill>
              <a:latin typeface="Calibri" panose="020F0502020204030204" charset="0"/>
            </a:endParaRPr>
          </a:p>
          <a:p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(останавливаются, «рисуют» двумя руками ком)</a:t>
            </a:r>
            <a:endParaRPr lang="ru-RU" sz="1400" dirty="0">
              <a:solidFill>
                <a:srgbClr val="000000"/>
              </a:solidFill>
              <a:latin typeface="Calibri" panose="020F0502020204030204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И станет ком снеговиком.</a:t>
            </a:r>
            <a:endParaRPr lang="ru-RU" sz="1400" dirty="0">
              <a:solidFill>
                <a:srgbClr val="000000"/>
              </a:solidFill>
              <a:latin typeface="Calibri" panose="020F0502020204030204" charset="0"/>
            </a:endParaRPr>
          </a:p>
          <a:p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(рисуют снеговика из трёх кругов разного размера)</a:t>
            </a:r>
            <a:endParaRPr lang="ru-RU" sz="1400" dirty="0">
              <a:solidFill>
                <a:srgbClr val="000000"/>
              </a:solidFill>
              <a:latin typeface="Calibri" panose="020F0502020204030204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Его улыбка так светла!</a:t>
            </a:r>
            <a:endParaRPr lang="ru-RU" sz="1400" dirty="0">
              <a:solidFill>
                <a:srgbClr val="000000"/>
              </a:solidFill>
              <a:latin typeface="Calibri" panose="020F0502020204030204" charset="0"/>
            </a:endParaRPr>
          </a:p>
          <a:p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(показывают руками на лице улыбку)</a:t>
            </a:r>
            <a:endParaRPr lang="ru-RU" sz="1400" dirty="0">
              <a:solidFill>
                <a:srgbClr val="000000"/>
              </a:solidFill>
              <a:latin typeface="Calibri" panose="020F0502020204030204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Два глаза, шляпа, нос, метла.</a:t>
            </a:r>
            <a:endParaRPr lang="ru-RU" sz="1400" dirty="0">
              <a:solidFill>
                <a:srgbClr val="000000"/>
              </a:solidFill>
              <a:latin typeface="Calibri" panose="020F0502020204030204" charset="0"/>
            </a:endParaRPr>
          </a:p>
          <a:p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(показывают глаза, прикрывают голову ладошкой, показывают нос, встают прямо, держат воображаемую метлу)</a:t>
            </a:r>
            <a:endParaRPr lang="ru-RU" sz="1400" dirty="0">
              <a:solidFill>
                <a:srgbClr val="000000"/>
              </a:solidFill>
              <a:latin typeface="Calibri" panose="020F0502020204030204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Но солнце припечёт слегка –</a:t>
            </a:r>
            <a:endParaRPr lang="ru-RU" sz="1400" dirty="0">
              <a:solidFill>
                <a:srgbClr val="000000"/>
              </a:solidFill>
              <a:latin typeface="Calibri" panose="020F0502020204030204" charset="0"/>
            </a:endParaRPr>
          </a:p>
          <a:p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(медленно приседают)</a:t>
            </a:r>
            <a:endParaRPr lang="ru-RU" sz="1400" dirty="0">
              <a:solidFill>
                <a:srgbClr val="000000"/>
              </a:solidFill>
              <a:latin typeface="Calibri" panose="020F0502020204030204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Увы! – и нет снеговика.</a:t>
            </a:r>
            <a:endParaRPr lang="ru-RU" sz="1400" dirty="0">
              <a:solidFill>
                <a:srgbClr val="000000"/>
              </a:solidFill>
              <a:latin typeface="Calibri" panose="020F0502020204030204" charset="0"/>
            </a:endParaRPr>
          </a:p>
          <a:p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(пожимают плечами, разводят руками)</a:t>
            </a:r>
            <a:endParaRPr lang="ru-RU" sz="14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938" y="1965277"/>
            <a:ext cx="3379453" cy="44093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351" y="297389"/>
            <a:ext cx="9875520" cy="1356360"/>
          </a:xfrm>
        </p:spPr>
        <p:txBody>
          <a:bodyPr/>
          <a:lstStyle/>
          <a:p>
            <a:pPr algn="ctr"/>
            <a:r>
              <a:rPr lang="ru-RU" dirty="0"/>
              <a:t>Упражнения на развитие общей моторики.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>
              <a:solidFill>
                <a:srgbClr val="333333"/>
              </a:solidFill>
              <a:latin typeface="YS Text"/>
            </a:endParaRPr>
          </a:p>
          <a:p>
            <a:pPr marL="45720" indent="0">
              <a:buNone/>
            </a:pPr>
            <a:endParaRPr lang="ru-RU" dirty="0">
              <a:solidFill>
                <a:srgbClr val="FF0000"/>
              </a:solidFill>
              <a:latin typeface="YS Tex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6001" y="2057400"/>
            <a:ext cx="957101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lvl="0" indent="-34290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333333"/>
                </a:solidFill>
                <a:latin typeface="YS Text"/>
              </a:rPr>
              <a:t>Они соответствуют возрастным особенностям детей и помогают провести мышечно-двигательный и координационный тренинг.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360" y="3162782"/>
            <a:ext cx="4971718" cy="2607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669" y="322997"/>
            <a:ext cx="11535770" cy="1138523"/>
          </a:xfrm>
        </p:spPr>
        <p:txBody>
          <a:bodyPr/>
          <a:lstStyle/>
          <a:p>
            <a:pPr algn="ctr"/>
            <a:r>
              <a:rPr lang="ru-RU" b="1" dirty="0"/>
              <a:t>Упражнения для развития мимических мышц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580282"/>
              </p:ext>
            </p:extLst>
          </p:nvPr>
        </p:nvGraphicFramePr>
        <p:xfrm>
          <a:off x="536811" y="2837298"/>
          <a:ext cx="7762875" cy="3230880"/>
        </p:xfrm>
        <a:graphic>
          <a:graphicData uri="http://schemas.openxmlformats.org/drawingml/2006/table">
            <a:tbl>
              <a:tblPr/>
              <a:tblGrid>
                <a:gridCol w="36600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028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170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Здесь живет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Хмурилка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00" marR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Ребенок нахмурился, указательные пальцы возле сведенных бровей.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00" marR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Здесь живет Дразнилка,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00" marR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Упражнение «Буратино», ребенок показывает язык.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00" marR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Здесь живет Смешилка,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00" marR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Указательные пальчики на щеках, ребенок улыбается.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00" marR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Здесь живет Страшилка.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00" marR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Глаза широко открыты, руки вытянуты вперед, пальцы растопырены, рот открыт.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00" marR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Это носик Бибка!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00" marR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Указательные пальцы сведены на кончике носа.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00" marR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 где твоя улыбка?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00" marR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Дети отвечают улыбкой на вопрос педагога.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400" marR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19669" y="1480288"/>
            <a:ext cx="8320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«МИМИЧЕСКАЯ ЗАРЯДКА»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задачи: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выполнение мимических движений по подражанию, экспрессивное выражение эмоций.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945" y="2768341"/>
            <a:ext cx="3368793" cy="33687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477" y="322997"/>
            <a:ext cx="9875520" cy="1356360"/>
          </a:xfrm>
        </p:spPr>
        <p:txBody>
          <a:bodyPr>
            <a:normAutofit/>
          </a:bodyPr>
          <a:lstStyle/>
          <a:p>
            <a:r>
              <a:rPr lang="ru-RU" sz="4800" b="1" dirty="0"/>
              <a:t>Коммуникативные игры и </a:t>
            </a:r>
            <a:r>
              <a:rPr lang="ru-RU" sz="4800" b="1" dirty="0" smtClean="0"/>
              <a:t>танцы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9477" y="2627876"/>
            <a:ext cx="3824785" cy="4230124"/>
          </a:xfrm>
        </p:spPr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YS Text"/>
              </a:rPr>
              <a:t>Помогают развивать социальные навыки, эмоциональный интеллект и здоровую самооценку.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60" y="1788540"/>
            <a:ext cx="5667727" cy="425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1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283" y="268406"/>
            <a:ext cx="9875520" cy="1356360"/>
          </a:xfrm>
        </p:spPr>
        <p:txBody>
          <a:bodyPr/>
          <a:lstStyle/>
          <a:p>
            <a:pPr algn="ctr"/>
            <a:r>
              <a:rPr lang="ru-RU" b="1" dirty="0"/>
              <a:t>Релаксационные упражнения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624965"/>
            <a:ext cx="9872871" cy="40386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Релаксационные упражнения снимают мышечное напряжение и позволяют контролировать деструктивные эмоции и действия, овладеть навыками </a:t>
            </a:r>
            <a:r>
              <a:rPr lang="ru-RU" dirty="0" err="1">
                <a:solidFill>
                  <a:schemeClr val="tx1"/>
                </a:solidFill>
              </a:rPr>
              <a:t>саморегуляции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490" y="2945217"/>
            <a:ext cx="4071844" cy="299155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Методические рекомендации для педагогов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 с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речевками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звукоподражаниями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Проговаривание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чистоговорок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режимных процессов — умывания, одевания на прогулку, подготовки к занятиям.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игры перед едой.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Логоритмические паузы на занятиях.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 паузы между занятиями.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театрализованные занятия с использованием речевого материала.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Бодрящая гимнастика со звукоподражанием.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с пением (на прогулке).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малой подвижности (в группе).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Логоритмические досуги.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ОБЗОР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Волкова Г.А. «Логопедическая ритмика» (базовый учебник)</a:t>
            </a:r>
          </a:p>
          <a:p>
            <a:r>
              <a:rPr lang="ru-RU" dirty="0">
                <a:solidFill>
                  <a:schemeClr val="tx1"/>
                </a:solidFill>
              </a:rPr>
              <a:t>Новиковская О.А. «</a:t>
            </a:r>
            <a:r>
              <a:rPr lang="ru-RU" dirty="0" err="1">
                <a:solidFill>
                  <a:schemeClr val="tx1"/>
                </a:solidFill>
              </a:rPr>
              <a:t>Логоритмика</a:t>
            </a:r>
            <a:r>
              <a:rPr lang="ru-RU" dirty="0">
                <a:solidFill>
                  <a:schemeClr val="tx1"/>
                </a:solidFill>
              </a:rPr>
              <a:t> для дошкольников в играх и упражнениях»</a:t>
            </a:r>
          </a:p>
          <a:p>
            <a:r>
              <a:rPr lang="ru-RU" dirty="0">
                <a:solidFill>
                  <a:schemeClr val="tx1"/>
                </a:solidFill>
              </a:rPr>
              <a:t>Савицкая «</a:t>
            </a:r>
            <a:r>
              <a:rPr lang="ru-RU" dirty="0" err="1">
                <a:solidFill>
                  <a:schemeClr val="tx1"/>
                </a:solidFill>
              </a:rPr>
              <a:t>Логоритмика</a:t>
            </a:r>
            <a:r>
              <a:rPr lang="ru-RU" dirty="0">
                <a:solidFill>
                  <a:schemeClr val="tx1"/>
                </a:solidFill>
              </a:rPr>
              <a:t> для малышей 4-5 лет»</a:t>
            </a:r>
          </a:p>
          <a:p>
            <a:r>
              <a:rPr lang="ru-RU" dirty="0">
                <a:solidFill>
                  <a:schemeClr val="tx1"/>
                </a:solidFill>
              </a:rPr>
              <a:t>Воронова А.Е. «</a:t>
            </a:r>
            <a:r>
              <a:rPr lang="ru-RU" dirty="0" err="1">
                <a:solidFill>
                  <a:schemeClr val="tx1"/>
                </a:solidFill>
              </a:rPr>
              <a:t>Логоритмика</a:t>
            </a:r>
            <a:r>
              <a:rPr lang="ru-RU" dirty="0">
                <a:solidFill>
                  <a:schemeClr val="tx1"/>
                </a:solidFill>
              </a:rPr>
              <a:t> для детей 5-7 лет»</a:t>
            </a:r>
          </a:p>
          <a:p>
            <a:r>
              <a:rPr lang="ru-RU" dirty="0" err="1">
                <a:solidFill>
                  <a:schemeClr val="tx1"/>
                </a:solidFill>
              </a:rPr>
              <a:t>Картушина</a:t>
            </a:r>
            <a:r>
              <a:rPr lang="ru-RU" dirty="0">
                <a:solidFill>
                  <a:schemeClr val="tx1"/>
                </a:solidFill>
              </a:rPr>
              <a:t> М.Ю. «Конспекты </a:t>
            </a:r>
            <a:r>
              <a:rPr lang="ru-RU" dirty="0" err="1">
                <a:solidFill>
                  <a:schemeClr val="tx1"/>
                </a:solidFill>
              </a:rPr>
              <a:t>логоритмических</a:t>
            </a:r>
            <a:r>
              <a:rPr lang="ru-RU" dirty="0">
                <a:solidFill>
                  <a:schemeClr val="tx1"/>
                </a:solidFill>
              </a:rPr>
              <a:t> занятий» по </a:t>
            </a:r>
            <a:r>
              <a:rPr lang="ru-RU" dirty="0" err="1">
                <a:solidFill>
                  <a:schemeClr val="tx1"/>
                </a:solidFill>
              </a:rPr>
              <a:t>возр</a:t>
            </a:r>
            <a:r>
              <a:rPr lang="ru-RU" dirty="0">
                <a:solidFill>
                  <a:schemeClr val="tx1"/>
                </a:solidFill>
              </a:rPr>
              <a:t>. гр.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06" y="286603"/>
            <a:ext cx="5442444" cy="630177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40398" y="1951629"/>
            <a:ext cx="10672330" cy="5530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u="sng" dirty="0"/>
              <a:t>Логопедическая ритмика </a:t>
            </a:r>
            <a:r>
              <a:rPr lang="ru-RU" sz="3600" b="1" dirty="0"/>
              <a:t>– это комплексная методика, которая включает средства: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144153" y="3202422"/>
            <a:ext cx="600644" cy="103723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9150255" y="3168302"/>
            <a:ext cx="671583" cy="1105469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57128" y="3202422"/>
            <a:ext cx="18197" cy="118735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0291" y="4879321"/>
            <a:ext cx="2981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Логопедического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  <a:r>
              <a:rPr lang="ru-RU" dirty="0"/>
              <a:t>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14088" y="4879321"/>
            <a:ext cx="2611129" cy="170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 - ритмического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  <a:r>
              <a:rPr lang="ru-RU" dirty="0"/>
              <a:t>	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92951" y="4923569"/>
            <a:ext cx="23823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  <a:r>
              <a:rPr lang="ru-RU" dirty="0"/>
              <a:t>	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06" y="5019060"/>
            <a:ext cx="613881" cy="3990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262" y="5019060"/>
            <a:ext cx="667893" cy="43413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220" y="5074459"/>
            <a:ext cx="651310" cy="4247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012973"/>
              </p:ext>
            </p:extLst>
          </p:nvPr>
        </p:nvGraphicFramePr>
        <p:xfrm>
          <a:off x="95534" y="313898"/>
          <a:ext cx="11477767" cy="6182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057" y="114187"/>
            <a:ext cx="9875520" cy="1356360"/>
          </a:xfrm>
        </p:spPr>
        <p:txBody>
          <a:bodyPr/>
          <a:lstStyle/>
          <a:p>
            <a:r>
              <a:rPr lang="ru-RU" b="1" dirty="0"/>
              <a:t>З</a:t>
            </a:r>
            <a:r>
              <a:rPr lang="ru-RU" b="1" dirty="0" smtClean="0"/>
              <a:t>адачи </a:t>
            </a:r>
            <a:r>
              <a:rPr lang="ru-RU" b="1" dirty="0" err="1" smtClean="0"/>
              <a:t>логоритмичеких</a:t>
            </a:r>
            <a:r>
              <a:rPr lang="ru-RU" b="1" dirty="0" smtClean="0"/>
              <a:t> упражнений</a:t>
            </a:r>
            <a:endParaRPr lang="ru-RU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35965914"/>
              </p:ext>
            </p:extLst>
          </p:nvPr>
        </p:nvGraphicFramePr>
        <p:xfrm>
          <a:off x="1102057" y="683185"/>
          <a:ext cx="9471545" cy="5849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88158" y="665328"/>
            <a:ext cx="10580427" cy="528509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виды </a:t>
            </a:r>
            <a:r>
              <a:rPr lang="ru-RU" sz="28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логоритмических</a:t>
            </a:r>
            <a:r>
              <a:rPr lang="ru-RU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 и упражнений предлагаются детям в сочетании с ритмической основой: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музыку,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счет,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словесное и стихотворное сопровождение.</a:t>
            </a:r>
          </a:p>
          <a:p>
            <a:pPr marL="45720" indent="0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детьми: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подгрупповые,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357" y="3142396"/>
            <a:ext cx="4121625" cy="30912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990" y="245319"/>
            <a:ext cx="10810544" cy="1378763"/>
          </a:xfrm>
        </p:spPr>
        <p:txBody>
          <a:bodyPr/>
          <a:lstStyle/>
          <a:p>
            <a:pPr algn="ctr"/>
            <a:r>
              <a:rPr lang="ru-RU" b="1" dirty="0"/>
              <a:t>Элементы </a:t>
            </a:r>
            <a:r>
              <a:rPr lang="ru-RU" b="1" dirty="0" err="1" smtClean="0"/>
              <a:t>логоритмических</a:t>
            </a:r>
            <a:r>
              <a:rPr lang="ru-RU" b="1" dirty="0" smtClean="0"/>
              <a:t> упражнений</a:t>
            </a:r>
            <a:endParaRPr lang="ru-RU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72013376"/>
              </p:ext>
            </p:extLst>
          </p:nvPr>
        </p:nvGraphicFramePr>
        <p:xfrm>
          <a:off x="1199485" y="1492498"/>
          <a:ext cx="9841554" cy="4744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818" y="428083"/>
            <a:ext cx="9875520" cy="1356360"/>
          </a:xfrm>
        </p:spPr>
        <p:txBody>
          <a:bodyPr/>
          <a:lstStyle/>
          <a:p>
            <a:pPr algn="ctr"/>
            <a:r>
              <a:rPr lang="ru-RU" b="1" dirty="0"/>
              <a:t>Логопедическая гимнастика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794677"/>
            <a:ext cx="4029501" cy="4357049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упражнений для укрепления мышц органов артикуляционного аппарата, такие упражнения могут проводится под музыку и с двигательным сопровождением (сюда же входит дыхательная гимнастика).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097" y="1784443"/>
            <a:ext cx="5735278" cy="38181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/>
              <a:t>Чистоговорки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3818" y="1965960"/>
            <a:ext cx="4043149" cy="447987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их помощью автоматизируются звуки, язык тренируется выполнять правильные движения, отрабатывается чёткое, ритмичное произношение фонем и слогов. 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907" y="1825389"/>
            <a:ext cx="5311613" cy="39422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Пальчиковая гимнастика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283" y="1757149"/>
            <a:ext cx="9872871" cy="4038600"/>
          </a:xfrm>
        </p:spPr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YS Text"/>
              </a:rPr>
              <a:t>Она развивает тонкие движения пальцев рук. 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17" y="2625452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Мышка в норку пробралась,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(Делаем двумя ручками крадущиеся движения)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замочек заперлась.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(Слегка покачиваем скрещенными в замок пальчиками)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дырочку она глядит,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(Делаем пальчиками колечко)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заборе кот сидит!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(Прикладываем ручки к голове как ушки и шевелим пальчиками)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404" y="1383332"/>
            <a:ext cx="3898629" cy="44124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100</TotalTime>
  <Words>705</Words>
  <Application>Microsoft Office PowerPoint</Application>
  <PresentationFormat>Широкоэкранный</PresentationFormat>
  <Paragraphs>115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Corbel</vt:lpstr>
      <vt:lpstr>Times New Roman</vt:lpstr>
      <vt:lpstr>Wingdings</vt:lpstr>
      <vt:lpstr>YS Text</vt:lpstr>
      <vt:lpstr>Базис</vt:lpstr>
      <vt:lpstr>Презентация PowerPoint</vt:lpstr>
      <vt:lpstr>Презентация PowerPoint</vt:lpstr>
      <vt:lpstr>Презентация PowerPoint</vt:lpstr>
      <vt:lpstr>Задачи логоритмичеких упражнений</vt:lpstr>
      <vt:lpstr>Презентация PowerPoint</vt:lpstr>
      <vt:lpstr>Элементы логоритмических упражнений</vt:lpstr>
      <vt:lpstr>Логопедическая гимнастика</vt:lpstr>
      <vt:lpstr>Чистоговорки</vt:lpstr>
      <vt:lpstr>Пальчиковая гимнастика</vt:lpstr>
      <vt:lpstr>Музыкально-ритмические упражнения</vt:lpstr>
      <vt:lpstr>Стихи, сопровождаемые движением рук.</vt:lpstr>
      <vt:lpstr>Упражнения на развитие общей моторики. </vt:lpstr>
      <vt:lpstr>Упражнения для развития мимических мышц</vt:lpstr>
      <vt:lpstr>Коммуникативные игры и танцы</vt:lpstr>
      <vt:lpstr>Релаксационные упражнения</vt:lpstr>
      <vt:lpstr>Методические рекомендации для педагогов</vt:lpstr>
      <vt:lpstr>ОБЗОР ЛИТЕРАТУРЫ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gladchenko-olga@rambler.ru</dc:creator>
  <cp:lastModifiedBy>gladchenko-olga@rambler.ru</cp:lastModifiedBy>
  <cp:revision>39</cp:revision>
  <dcterms:created xsi:type="dcterms:W3CDTF">2025-01-11T08:26:00Z</dcterms:created>
  <dcterms:modified xsi:type="dcterms:W3CDTF">2025-01-25T11:35:30Z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1E740F888E3840CF8A63C472110289ED_12</vt:lpwstr>
  </property>
  <property fmtid="{D5CDD505-2E9C-101B-9397-08002B2CF9AE}" pid="3" name="KSOProductBuildVer">
    <vt:lpwstr>1049-12.2.0.19805</vt:lpwstr>
  </property>
</Properties>
</file>