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5" r:id="rId4"/>
    <p:sldId id="260" r:id="rId5"/>
    <p:sldId id="261" r:id="rId6"/>
    <p:sldId id="263" r:id="rId7"/>
    <p:sldId id="257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9DC"/>
    <a:srgbClr val="C60047"/>
    <a:srgbClr val="99F030"/>
    <a:srgbClr val="FFFF00"/>
    <a:srgbClr val="E2E2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343" autoAdjust="0"/>
  </p:normalViewPr>
  <p:slideViewPr>
    <p:cSldViewPr snapToGrid="0">
      <p:cViewPr varScale="1">
        <p:scale>
          <a:sx n="78" d="100"/>
          <a:sy n="78" d="100"/>
        </p:scale>
        <p:origin x="14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25C26-38FE-4F61-91E7-55751560C489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1A704-53C4-486C-A877-D2C9B436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2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1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0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0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5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4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5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7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E2C3-8959-4EA6-B0BF-BE859FF24F3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F767-B3A9-42AF-84D1-EC30DF17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1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2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6.jpe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53.png"/><Relationship Id="rId5" Type="http://schemas.openxmlformats.org/officeDocument/2006/relationships/audio" Target="../media/audio1.wav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трелка вправо 4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9494980" y="4856480"/>
            <a:ext cx="1858820" cy="1201256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2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Скругленный прямоугольник 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1594578" y="1003989"/>
            <a:ext cx="3729038" cy="1028700"/>
          </a:xfrm>
          <a:prstGeom prst="roundRect">
            <a:avLst/>
          </a:prstGeom>
          <a:solidFill>
            <a:srgbClr val="FFFF00">
              <a:alpha val="50196"/>
            </a:srgbClr>
          </a:solidFill>
          <a:ln w="762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 РОССИИ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5" action="ppaction://hlinksldjump">
              <a:snd r:embed="rId4" name="chimes.wav"/>
            </a:hlinkClick>
          </p:cNvPr>
          <p:cNvSpPr/>
          <p:nvPr/>
        </p:nvSpPr>
        <p:spPr>
          <a:xfrm>
            <a:off x="1594578" y="2400300"/>
            <a:ext cx="3729038" cy="1028700"/>
          </a:xfrm>
          <a:prstGeom prst="roundRect">
            <a:avLst/>
          </a:prstGeom>
          <a:solidFill>
            <a:srgbClr val="FFFF00">
              <a:alpha val="50196"/>
            </a:srgbClr>
          </a:solidFill>
          <a:ln w="762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МАТРЕШКИ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6" action="ppaction://hlinksldjump">
              <a:snd r:embed="rId4" name="chimes.wav"/>
            </a:hlinkClick>
          </p:cNvPr>
          <p:cNvSpPr/>
          <p:nvPr/>
        </p:nvSpPr>
        <p:spPr>
          <a:xfrm>
            <a:off x="6095726" y="2400300"/>
            <a:ext cx="4176712" cy="1028700"/>
          </a:xfrm>
          <a:prstGeom prst="roundRect">
            <a:avLst/>
          </a:prstGeom>
          <a:solidFill>
            <a:srgbClr val="FFFF00">
              <a:alpha val="50196"/>
            </a:srgbClr>
          </a:solidFill>
          <a:ln w="762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НАРОДЫ РОССИИ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7" action="ppaction://hlinksldjump">
              <a:snd r:embed="rId4" name="chimes.wav"/>
            </a:hlinkClick>
          </p:cNvPr>
          <p:cNvSpPr/>
          <p:nvPr/>
        </p:nvSpPr>
        <p:spPr>
          <a:xfrm>
            <a:off x="6096000" y="1003989"/>
            <a:ext cx="4176713" cy="1028700"/>
          </a:xfrm>
          <a:prstGeom prst="roundRect">
            <a:avLst/>
          </a:prstGeom>
          <a:solidFill>
            <a:srgbClr val="FFFF00">
              <a:alpha val="50196"/>
            </a:srgbClr>
          </a:solidFill>
          <a:ln w="762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ПРОМЫСЛЫ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>
            <a:hlinkClick r:id="rId8" action="ppaction://hlinksldjump">
              <a:snd r:embed="rId4" name="chimes.wav"/>
            </a:hlinkClick>
          </p:cNvPr>
          <p:cNvSpPr/>
          <p:nvPr/>
        </p:nvSpPr>
        <p:spPr>
          <a:xfrm>
            <a:off x="3743910" y="3796611"/>
            <a:ext cx="4176712" cy="1028700"/>
          </a:xfrm>
          <a:prstGeom prst="roundRect">
            <a:avLst/>
          </a:prstGeom>
          <a:solidFill>
            <a:srgbClr val="FFFF00">
              <a:alpha val="50196"/>
            </a:srgbClr>
          </a:solidFill>
          <a:ln w="762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МАЛАЯ РОДИНА-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НАРО-ФОМИНСК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5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рисунок 1"/>
          <p:cNvGrpSpPr/>
          <p:nvPr/>
        </p:nvGrpSpPr>
        <p:grpSpPr>
          <a:xfrm>
            <a:off x="658348" y="803156"/>
            <a:ext cx="2832551" cy="2847703"/>
            <a:chOff x="709809" y="914400"/>
            <a:chExt cx="2832551" cy="284770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809" y="1132112"/>
              <a:ext cx="2832551" cy="2002973"/>
            </a:xfrm>
            <a:prstGeom prst="rect">
              <a:avLst/>
            </a:prstGeom>
          </p:spPr>
        </p:pic>
      </p:grpSp>
      <p:sp>
        <p:nvSpPr>
          <p:cNvPr id="19" name="зеленый 1"/>
          <p:cNvSpPr/>
          <p:nvPr/>
        </p:nvSpPr>
        <p:spPr>
          <a:xfrm>
            <a:off x="957261" y="803156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иний 1"/>
          <p:cNvSpPr/>
          <p:nvPr/>
        </p:nvSpPr>
        <p:spPr>
          <a:xfrm>
            <a:off x="957261" y="803156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ожка 1"/>
          <p:cNvSpPr/>
          <p:nvPr/>
        </p:nvSpPr>
        <p:spPr>
          <a:xfrm>
            <a:off x="965244" y="803156"/>
            <a:ext cx="2191657" cy="28477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рисунок 2"/>
          <p:cNvGrpSpPr/>
          <p:nvPr/>
        </p:nvGrpSpPr>
        <p:grpSpPr>
          <a:xfrm>
            <a:off x="6078725" y="3855145"/>
            <a:ext cx="2832551" cy="2847703"/>
            <a:chOff x="709809" y="914400"/>
            <a:chExt cx="2832551" cy="284770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809" y="1132112"/>
              <a:ext cx="2832551" cy="2002973"/>
            </a:xfrm>
            <a:prstGeom prst="rect">
              <a:avLst/>
            </a:prstGeom>
          </p:spPr>
        </p:pic>
      </p:grpSp>
      <p:sp>
        <p:nvSpPr>
          <p:cNvPr id="25" name="зеленый 2"/>
          <p:cNvSpPr/>
          <p:nvPr/>
        </p:nvSpPr>
        <p:spPr>
          <a:xfrm>
            <a:off x="6391189" y="3855145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иний 2"/>
          <p:cNvSpPr/>
          <p:nvPr/>
        </p:nvSpPr>
        <p:spPr>
          <a:xfrm>
            <a:off x="6391189" y="3855145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ожка 2"/>
          <p:cNvSpPr/>
          <p:nvPr/>
        </p:nvSpPr>
        <p:spPr>
          <a:xfrm>
            <a:off x="6384665" y="3855145"/>
            <a:ext cx="2191657" cy="28477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рисунок 1"/>
          <p:cNvGrpSpPr/>
          <p:nvPr/>
        </p:nvGrpSpPr>
        <p:grpSpPr>
          <a:xfrm>
            <a:off x="3629690" y="839504"/>
            <a:ext cx="3888471" cy="2847703"/>
            <a:chOff x="992777" y="914400"/>
            <a:chExt cx="3888471" cy="2847703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137" y="1293222"/>
              <a:ext cx="3693111" cy="2110349"/>
            </a:xfrm>
            <a:prstGeom prst="rect">
              <a:avLst/>
            </a:prstGeom>
          </p:spPr>
        </p:pic>
      </p:grpSp>
      <p:sp>
        <p:nvSpPr>
          <p:cNvPr id="31" name="зеленый 1"/>
          <p:cNvSpPr/>
          <p:nvPr/>
        </p:nvSpPr>
        <p:spPr>
          <a:xfrm>
            <a:off x="3645635" y="839504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иний 1"/>
          <p:cNvSpPr/>
          <p:nvPr/>
        </p:nvSpPr>
        <p:spPr>
          <a:xfrm>
            <a:off x="3645635" y="839504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ожка 1"/>
          <p:cNvSpPr/>
          <p:nvPr/>
        </p:nvSpPr>
        <p:spPr>
          <a:xfrm>
            <a:off x="3653618" y="839504"/>
            <a:ext cx="2191657" cy="28477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рисунок 2"/>
          <p:cNvGrpSpPr/>
          <p:nvPr/>
        </p:nvGrpSpPr>
        <p:grpSpPr>
          <a:xfrm>
            <a:off x="3637652" y="3855145"/>
            <a:ext cx="3888471" cy="2847703"/>
            <a:chOff x="992777" y="914400"/>
            <a:chExt cx="3888471" cy="2847703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137" y="1264604"/>
              <a:ext cx="3693111" cy="2110350"/>
            </a:xfrm>
            <a:prstGeom prst="rect">
              <a:avLst/>
            </a:prstGeom>
          </p:spPr>
        </p:pic>
      </p:grpSp>
      <p:sp>
        <p:nvSpPr>
          <p:cNvPr id="37" name="зеленый 2"/>
          <p:cNvSpPr/>
          <p:nvPr/>
        </p:nvSpPr>
        <p:spPr>
          <a:xfrm>
            <a:off x="3667148" y="3855145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иний 2"/>
          <p:cNvSpPr/>
          <p:nvPr/>
        </p:nvSpPr>
        <p:spPr>
          <a:xfrm>
            <a:off x="3667148" y="3855145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бложка 2"/>
          <p:cNvSpPr/>
          <p:nvPr/>
        </p:nvSpPr>
        <p:spPr>
          <a:xfrm>
            <a:off x="3675131" y="3855145"/>
            <a:ext cx="2191657" cy="28477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рисунок 1"/>
          <p:cNvGrpSpPr/>
          <p:nvPr/>
        </p:nvGrpSpPr>
        <p:grpSpPr>
          <a:xfrm>
            <a:off x="6345747" y="837764"/>
            <a:ext cx="4523901" cy="2847703"/>
            <a:chOff x="992777" y="914400"/>
            <a:chExt cx="4523901" cy="284770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273" y="914401"/>
              <a:ext cx="4494405" cy="2568232"/>
            </a:xfrm>
            <a:prstGeom prst="rect">
              <a:avLst/>
            </a:prstGeom>
          </p:spPr>
        </p:pic>
      </p:grpSp>
      <p:sp>
        <p:nvSpPr>
          <p:cNvPr id="55" name="зеленый 1"/>
          <p:cNvSpPr/>
          <p:nvPr/>
        </p:nvSpPr>
        <p:spPr>
          <a:xfrm>
            <a:off x="6361692" y="837764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иний 1"/>
          <p:cNvSpPr/>
          <p:nvPr/>
        </p:nvSpPr>
        <p:spPr>
          <a:xfrm>
            <a:off x="6361692" y="837764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бложка 1"/>
          <p:cNvSpPr/>
          <p:nvPr/>
        </p:nvSpPr>
        <p:spPr>
          <a:xfrm>
            <a:off x="6369675" y="837764"/>
            <a:ext cx="2183695" cy="28477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рисунок 2"/>
          <p:cNvGrpSpPr/>
          <p:nvPr/>
        </p:nvGrpSpPr>
        <p:grpSpPr>
          <a:xfrm>
            <a:off x="9146352" y="3855145"/>
            <a:ext cx="4587886" cy="2847703"/>
            <a:chOff x="992777" y="914400"/>
            <a:chExt cx="4587886" cy="2847703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777" y="914400"/>
              <a:ext cx="4587886" cy="2621650"/>
            </a:xfrm>
            <a:prstGeom prst="rect">
              <a:avLst/>
            </a:prstGeom>
          </p:spPr>
        </p:pic>
      </p:grpSp>
      <p:sp>
        <p:nvSpPr>
          <p:cNvPr id="61" name="зеленый 2"/>
          <p:cNvSpPr/>
          <p:nvPr/>
        </p:nvSpPr>
        <p:spPr>
          <a:xfrm>
            <a:off x="9175848" y="3855145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иний 2"/>
          <p:cNvSpPr/>
          <p:nvPr/>
        </p:nvSpPr>
        <p:spPr>
          <a:xfrm>
            <a:off x="9175848" y="3855145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бложка 2"/>
          <p:cNvSpPr/>
          <p:nvPr/>
        </p:nvSpPr>
        <p:spPr>
          <a:xfrm>
            <a:off x="9156121" y="3855145"/>
            <a:ext cx="2191657" cy="28477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рисунок 1"/>
          <p:cNvGrpSpPr/>
          <p:nvPr/>
        </p:nvGrpSpPr>
        <p:grpSpPr>
          <a:xfrm>
            <a:off x="9122424" y="837764"/>
            <a:ext cx="2981583" cy="2847703"/>
            <a:chOff x="992777" y="914400"/>
            <a:chExt cx="2981583" cy="2847703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053" y="1383914"/>
              <a:ext cx="2936307" cy="1677890"/>
            </a:xfrm>
            <a:prstGeom prst="rect">
              <a:avLst/>
            </a:prstGeom>
          </p:spPr>
        </p:pic>
      </p:grpSp>
      <p:sp>
        <p:nvSpPr>
          <p:cNvPr id="43" name="зеленый 1"/>
          <p:cNvSpPr/>
          <p:nvPr/>
        </p:nvSpPr>
        <p:spPr>
          <a:xfrm>
            <a:off x="9138369" y="837764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иний 1"/>
          <p:cNvSpPr/>
          <p:nvPr/>
        </p:nvSpPr>
        <p:spPr>
          <a:xfrm>
            <a:off x="9138369" y="837764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бложка 1"/>
          <p:cNvSpPr/>
          <p:nvPr/>
        </p:nvSpPr>
        <p:spPr>
          <a:xfrm>
            <a:off x="9147487" y="837764"/>
            <a:ext cx="2191657" cy="28477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рисунок 2"/>
          <p:cNvGrpSpPr/>
          <p:nvPr/>
        </p:nvGrpSpPr>
        <p:grpSpPr>
          <a:xfrm>
            <a:off x="919968" y="3840618"/>
            <a:ext cx="3011079" cy="2847703"/>
            <a:chOff x="992777" y="914400"/>
            <a:chExt cx="3011079" cy="284770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246" y="1397813"/>
              <a:ext cx="2973610" cy="1699206"/>
            </a:xfrm>
            <a:prstGeom prst="rect">
              <a:avLst/>
            </a:prstGeom>
          </p:spPr>
        </p:pic>
      </p:grpSp>
      <p:sp>
        <p:nvSpPr>
          <p:cNvPr id="49" name="зеленый 2"/>
          <p:cNvSpPr/>
          <p:nvPr/>
        </p:nvSpPr>
        <p:spPr>
          <a:xfrm>
            <a:off x="965244" y="3855145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иний 2"/>
          <p:cNvSpPr/>
          <p:nvPr/>
        </p:nvSpPr>
        <p:spPr>
          <a:xfrm>
            <a:off x="965244" y="3855145"/>
            <a:ext cx="2207623" cy="284770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ожка 2"/>
          <p:cNvSpPr/>
          <p:nvPr/>
        </p:nvSpPr>
        <p:spPr>
          <a:xfrm>
            <a:off x="940829" y="3840618"/>
            <a:ext cx="2191657" cy="28477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10" name="chimes.wav"/>
            </a:hlinkClick>
          </p:cNvPr>
          <p:cNvSpPr/>
          <p:nvPr/>
        </p:nvSpPr>
        <p:spPr>
          <a:xfrm>
            <a:off x="10344610" y="61338"/>
            <a:ext cx="1745673" cy="621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11" action="ppaction://hlinksldjump">
              <a:snd r:embed="rId10" name="chimes.wav"/>
            </a:hlinkClick>
          </p:cNvPr>
          <p:cNvSpPr/>
          <p:nvPr/>
        </p:nvSpPr>
        <p:spPr>
          <a:xfrm>
            <a:off x="58285" y="57465"/>
            <a:ext cx="1843897" cy="65385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"/>
                            </p:stCondLst>
                            <p:childTnLst>
                              <p:par>
                                <p:cTn id="1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"/>
                            </p:stCondLst>
                            <p:childTnLst>
                              <p:par>
                                <p:cTn id="20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"/>
                            </p:stCondLst>
                            <p:childTnLst>
                              <p:par>
                                <p:cTn id="22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"/>
                            </p:stCondLst>
                            <p:childTnLst>
                              <p:par>
                                <p:cTn id="2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"/>
                            </p:stCondLst>
                            <p:childTnLst>
                              <p:par>
                                <p:cTn id="2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50"/>
                            </p:stCondLst>
                            <p:childTnLst>
                              <p:par>
                                <p:cTn id="3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50"/>
                            </p:stCondLst>
                            <p:childTnLst>
                              <p:par>
                                <p:cTn id="3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50"/>
                            </p:stCondLst>
                            <p:childTnLst>
                              <p:par>
                                <p:cTn id="35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606" y="0"/>
            <a:ext cx="12465606" cy="7025889"/>
          </a:xfrm>
          <a:prstGeom prst="rect">
            <a:avLst/>
          </a:prstGeom>
        </p:spPr>
      </p:pic>
      <p:grpSp>
        <p:nvGrpSpPr>
          <p:cNvPr id="17" name="рисунок 1"/>
          <p:cNvGrpSpPr/>
          <p:nvPr/>
        </p:nvGrpSpPr>
        <p:grpSpPr>
          <a:xfrm>
            <a:off x="6311871" y="735503"/>
            <a:ext cx="1807194" cy="1904669"/>
            <a:chOff x="992777" y="914400"/>
            <a:chExt cx="2207623" cy="2847703"/>
          </a:xfrm>
          <a:solidFill>
            <a:schemeClr val="bg1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ГОРОДЕЦ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6591" y="1083275"/>
              <a:ext cx="1747561" cy="2138884"/>
            </a:xfrm>
            <a:prstGeom prst="rect">
              <a:avLst/>
            </a:prstGeom>
            <a:grpFill/>
          </p:spPr>
        </p:pic>
      </p:grpSp>
      <p:sp>
        <p:nvSpPr>
          <p:cNvPr id="19" name="зеленый 1"/>
          <p:cNvSpPr/>
          <p:nvPr/>
        </p:nvSpPr>
        <p:spPr>
          <a:xfrm>
            <a:off x="6311872" y="735503"/>
            <a:ext cx="1799740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иний 1"/>
          <p:cNvSpPr/>
          <p:nvPr/>
        </p:nvSpPr>
        <p:spPr>
          <a:xfrm>
            <a:off x="6317232" y="735503"/>
            <a:ext cx="1794379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ожка 1"/>
          <p:cNvSpPr/>
          <p:nvPr/>
        </p:nvSpPr>
        <p:spPr>
          <a:xfrm>
            <a:off x="6247650" y="735503"/>
            <a:ext cx="1863962" cy="19046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рисунок 2"/>
          <p:cNvGrpSpPr/>
          <p:nvPr/>
        </p:nvGrpSpPr>
        <p:grpSpPr>
          <a:xfrm>
            <a:off x="1669953" y="4826065"/>
            <a:ext cx="1805028" cy="1915383"/>
            <a:chOff x="941450" y="1861920"/>
            <a:chExt cx="1807194" cy="183388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41450" y="1861920"/>
              <a:ext cx="1807194" cy="1833889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ГОРОДЕЦ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599" y="1872852"/>
              <a:ext cx="1465623" cy="1401582"/>
            </a:xfrm>
            <a:prstGeom prst="rect">
              <a:avLst/>
            </a:prstGeom>
          </p:spPr>
        </p:pic>
      </p:grpSp>
      <p:sp>
        <p:nvSpPr>
          <p:cNvPr id="25" name="зеленый 2"/>
          <p:cNvSpPr/>
          <p:nvPr/>
        </p:nvSpPr>
        <p:spPr>
          <a:xfrm>
            <a:off x="1669953" y="4826065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иний 2"/>
          <p:cNvSpPr/>
          <p:nvPr/>
        </p:nvSpPr>
        <p:spPr>
          <a:xfrm>
            <a:off x="1669953" y="4826065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ожка 2"/>
          <p:cNvSpPr/>
          <p:nvPr/>
        </p:nvSpPr>
        <p:spPr>
          <a:xfrm>
            <a:off x="1669953" y="4826064"/>
            <a:ext cx="1856354" cy="1915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рисунок 1"/>
          <p:cNvGrpSpPr/>
          <p:nvPr/>
        </p:nvGrpSpPr>
        <p:grpSpPr>
          <a:xfrm>
            <a:off x="4033630" y="759266"/>
            <a:ext cx="1807194" cy="1904671"/>
            <a:chOff x="992777" y="914398"/>
            <a:chExt cx="2207623" cy="284770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ХОХЛОМА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602" y="914398"/>
              <a:ext cx="1996210" cy="2443213"/>
            </a:xfrm>
            <a:prstGeom prst="rect">
              <a:avLst/>
            </a:prstGeom>
          </p:spPr>
        </p:pic>
      </p:grpSp>
      <p:sp>
        <p:nvSpPr>
          <p:cNvPr id="43" name="зеленый 1"/>
          <p:cNvSpPr/>
          <p:nvPr/>
        </p:nvSpPr>
        <p:spPr>
          <a:xfrm>
            <a:off x="4033631" y="759268"/>
            <a:ext cx="1799740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иний 1"/>
          <p:cNvSpPr/>
          <p:nvPr/>
        </p:nvSpPr>
        <p:spPr>
          <a:xfrm>
            <a:off x="4038991" y="759268"/>
            <a:ext cx="1794379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бложка 1"/>
          <p:cNvSpPr/>
          <p:nvPr/>
        </p:nvSpPr>
        <p:spPr>
          <a:xfrm>
            <a:off x="3969409" y="759268"/>
            <a:ext cx="1863962" cy="19046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рисунок 2"/>
          <p:cNvGrpSpPr/>
          <p:nvPr/>
        </p:nvGrpSpPr>
        <p:grpSpPr>
          <a:xfrm>
            <a:off x="1732788" y="2798400"/>
            <a:ext cx="1805028" cy="1915383"/>
            <a:chOff x="941450" y="1861920"/>
            <a:chExt cx="1807194" cy="183388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941450" y="1861920"/>
              <a:ext cx="1807194" cy="1833889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ХОХЛОМА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913" y="1893023"/>
              <a:ext cx="1617477" cy="1546802"/>
            </a:xfrm>
            <a:prstGeom prst="rect">
              <a:avLst/>
            </a:prstGeom>
          </p:spPr>
        </p:pic>
      </p:grpSp>
      <p:sp>
        <p:nvSpPr>
          <p:cNvPr id="49" name="зеленый 2"/>
          <p:cNvSpPr/>
          <p:nvPr/>
        </p:nvSpPr>
        <p:spPr>
          <a:xfrm>
            <a:off x="1732789" y="2798400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иний 2"/>
          <p:cNvSpPr/>
          <p:nvPr/>
        </p:nvSpPr>
        <p:spPr>
          <a:xfrm>
            <a:off x="1732789" y="2798400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ожка 2"/>
          <p:cNvSpPr/>
          <p:nvPr/>
        </p:nvSpPr>
        <p:spPr>
          <a:xfrm>
            <a:off x="1681629" y="2783619"/>
            <a:ext cx="1856354" cy="1915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рисунок 1"/>
          <p:cNvGrpSpPr/>
          <p:nvPr/>
        </p:nvGrpSpPr>
        <p:grpSpPr>
          <a:xfrm>
            <a:off x="1669953" y="721698"/>
            <a:ext cx="1807194" cy="1904669"/>
            <a:chOff x="992777" y="914400"/>
            <a:chExt cx="2207623" cy="284770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ГЖЕЛЬ</a:t>
              </a: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5436" y="1054149"/>
              <a:ext cx="1788222" cy="2188651"/>
            </a:xfrm>
            <a:prstGeom prst="rect">
              <a:avLst/>
            </a:prstGeom>
          </p:spPr>
        </p:pic>
      </p:grpSp>
      <p:sp>
        <p:nvSpPr>
          <p:cNvPr id="67" name="зеленый 1"/>
          <p:cNvSpPr/>
          <p:nvPr/>
        </p:nvSpPr>
        <p:spPr>
          <a:xfrm>
            <a:off x="1669954" y="721698"/>
            <a:ext cx="1799740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иний 1"/>
          <p:cNvSpPr/>
          <p:nvPr/>
        </p:nvSpPr>
        <p:spPr>
          <a:xfrm>
            <a:off x="1675314" y="721698"/>
            <a:ext cx="1794379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бложка 1"/>
          <p:cNvSpPr/>
          <p:nvPr/>
        </p:nvSpPr>
        <p:spPr>
          <a:xfrm>
            <a:off x="1637843" y="721697"/>
            <a:ext cx="1863962" cy="19046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рисунок 2"/>
          <p:cNvGrpSpPr/>
          <p:nvPr/>
        </p:nvGrpSpPr>
        <p:grpSpPr>
          <a:xfrm>
            <a:off x="3992503" y="2798399"/>
            <a:ext cx="1805028" cy="1915383"/>
            <a:chOff x="941450" y="1861920"/>
            <a:chExt cx="1807194" cy="1833889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941450" y="1861920"/>
              <a:ext cx="1807194" cy="1833889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ГЖЕЛЬ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719" y="1899429"/>
              <a:ext cx="1468801" cy="1404622"/>
            </a:xfrm>
            <a:prstGeom prst="rect">
              <a:avLst/>
            </a:prstGeom>
          </p:spPr>
        </p:pic>
      </p:grpSp>
      <p:sp>
        <p:nvSpPr>
          <p:cNvPr id="73" name="зеленый 2"/>
          <p:cNvSpPr/>
          <p:nvPr/>
        </p:nvSpPr>
        <p:spPr>
          <a:xfrm>
            <a:off x="3992503" y="2798400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иний 2"/>
          <p:cNvSpPr/>
          <p:nvPr/>
        </p:nvSpPr>
        <p:spPr>
          <a:xfrm>
            <a:off x="3992503" y="2798400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бложка 2"/>
          <p:cNvSpPr/>
          <p:nvPr/>
        </p:nvSpPr>
        <p:spPr>
          <a:xfrm>
            <a:off x="3941177" y="2798400"/>
            <a:ext cx="1856354" cy="1915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рисунок 1"/>
          <p:cNvGrpSpPr/>
          <p:nvPr/>
        </p:nvGrpSpPr>
        <p:grpSpPr>
          <a:xfrm>
            <a:off x="8575155" y="4850586"/>
            <a:ext cx="1807194" cy="1904669"/>
            <a:chOff x="992777" y="914400"/>
            <a:chExt cx="2207623" cy="2847703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ДЫМКОВО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4559" y="1165067"/>
              <a:ext cx="1562072" cy="1911861"/>
            </a:xfrm>
            <a:prstGeom prst="rect">
              <a:avLst/>
            </a:prstGeom>
          </p:spPr>
        </p:pic>
      </p:grpSp>
      <p:sp>
        <p:nvSpPr>
          <p:cNvPr id="79" name="зеленый 1"/>
          <p:cNvSpPr/>
          <p:nvPr/>
        </p:nvSpPr>
        <p:spPr>
          <a:xfrm>
            <a:off x="8575156" y="4850586"/>
            <a:ext cx="1799740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иний 1"/>
          <p:cNvSpPr/>
          <p:nvPr/>
        </p:nvSpPr>
        <p:spPr>
          <a:xfrm>
            <a:off x="8580516" y="4850586"/>
            <a:ext cx="1794379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бложка 1"/>
          <p:cNvSpPr/>
          <p:nvPr/>
        </p:nvSpPr>
        <p:spPr>
          <a:xfrm>
            <a:off x="8510934" y="4850586"/>
            <a:ext cx="1863962" cy="19046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рисунок 2"/>
          <p:cNvGrpSpPr/>
          <p:nvPr/>
        </p:nvGrpSpPr>
        <p:grpSpPr>
          <a:xfrm>
            <a:off x="6284031" y="2798400"/>
            <a:ext cx="1805028" cy="1915383"/>
            <a:chOff x="941450" y="1861920"/>
            <a:chExt cx="1807194" cy="1833889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941450" y="1861920"/>
              <a:ext cx="1807194" cy="1833889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ДЫМКОВО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0452" y="2036058"/>
              <a:ext cx="1256586" cy="1201679"/>
            </a:xfrm>
            <a:prstGeom prst="rect">
              <a:avLst/>
            </a:prstGeom>
          </p:spPr>
        </p:pic>
      </p:grpSp>
      <p:sp>
        <p:nvSpPr>
          <p:cNvPr id="85" name="зеленый 2"/>
          <p:cNvSpPr/>
          <p:nvPr/>
        </p:nvSpPr>
        <p:spPr>
          <a:xfrm>
            <a:off x="6284031" y="2798400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иний 2"/>
          <p:cNvSpPr/>
          <p:nvPr/>
        </p:nvSpPr>
        <p:spPr>
          <a:xfrm>
            <a:off x="6284031" y="2798400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бложка 2"/>
          <p:cNvSpPr/>
          <p:nvPr/>
        </p:nvSpPr>
        <p:spPr>
          <a:xfrm>
            <a:off x="6298032" y="2798399"/>
            <a:ext cx="1856354" cy="1915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рисунок 1"/>
          <p:cNvGrpSpPr/>
          <p:nvPr/>
        </p:nvGrpSpPr>
        <p:grpSpPr>
          <a:xfrm>
            <a:off x="6281863" y="4850586"/>
            <a:ext cx="1807194" cy="1904669"/>
            <a:chOff x="992777" y="914400"/>
            <a:chExt cx="2207623" cy="2847703"/>
          </a:xfrm>
          <a:solidFill>
            <a:schemeClr val="bg1"/>
          </a:solidFill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600" dirty="0">
                <a:solidFill>
                  <a:srgbClr val="002060"/>
                </a:solidFill>
              </a:endParaRPr>
            </a:p>
            <a:p>
              <a:pPr algn="ctr"/>
              <a:endParaRPr lang="ru-RU" sz="16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600" dirty="0">
                <a:solidFill>
                  <a:srgbClr val="002060"/>
                </a:solidFill>
              </a:endParaRPr>
            </a:p>
            <a:p>
              <a:pPr algn="ctr"/>
              <a:endParaRPr lang="ru-RU" sz="16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600" dirty="0">
                <a:solidFill>
                  <a:srgbClr val="002060"/>
                </a:solidFill>
              </a:endParaRP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</a:rPr>
                <a:t>ФИЛИМОНОВО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544" y="1004201"/>
              <a:ext cx="1769396" cy="2165610"/>
            </a:xfrm>
            <a:prstGeom prst="rect">
              <a:avLst/>
            </a:prstGeom>
            <a:grpFill/>
          </p:spPr>
        </p:pic>
      </p:grpSp>
      <p:sp>
        <p:nvSpPr>
          <p:cNvPr id="91" name="зеленый 1"/>
          <p:cNvSpPr/>
          <p:nvPr/>
        </p:nvSpPr>
        <p:spPr>
          <a:xfrm>
            <a:off x="6298032" y="4850586"/>
            <a:ext cx="1799740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иний 1"/>
          <p:cNvSpPr/>
          <p:nvPr/>
        </p:nvSpPr>
        <p:spPr>
          <a:xfrm>
            <a:off x="6303392" y="4850586"/>
            <a:ext cx="1794379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бложка 1"/>
          <p:cNvSpPr/>
          <p:nvPr/>
        </p:nvSpPr>
        <p:spPr>
          <a:xfrm>
            <a:off x="6233810" y="4850586"/>
            <a:ext cx="1863962" cy="19046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рисунок 2"/>
          <p:cNvGrpSpPr/>
          <p:nvPr/>
        </p:nvGrpSpPr>
        <p:grpSpPr>
          <a:xfrm>
            <a:off x="8577321" y="738600"/>
            <a:ext cx="1805028" cy="1915383"/>
            <a:chOff x="941450" y="1861920"/>
            <a:chExt cx="1807194" cy="1833889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941450" y="1861920"/>
              <a:ext cx="1807194" cy="1833889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sz="160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</a:rPr>
                <a:t>ФИЛИМОНОВО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995" y="2030841"/>
              <a:ext cx="1365645" cy="1305972"/>
            </a:xfrm>
            <a:prstGeom prst="rect">
              <a:avLst/>
            </a:prstGeom>
          </p:spPr>
        </p:pic>
      </p:grpSp>
      <p:sp>
        <p:nvSpPr>
          <p:cNvPr id="97" name="зеленый 2"/>
          <p:cNvSpPr/>
          <p:nvPr/>
        </p:nvSpPr>
        <p:spPr>
          <a:xfrm>
            <a:off x="8547211" y="710809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иний 2"/>
          <p:cNvSpPr/>
          <p:nvPr/>
        </p:nvSpPr>
        <p:spPr>
          <a:xfrm>
            <a:off x="8547211" y="710809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бложка 2"/>
          <p:cNvSpPr/>
          <p:nvPr/>
        </p:nvSpPr>
        <p:spPr>
          <a:xfrm>
            <a:off x="8495885" y="710809"/>
            <a:ext cx="1856354" cy="1915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рисунок 1"/>
          <p:cNvGrpSpPr/>
          <p:nvPr/>
        </p:nvGrpSpPr>
        <p:grpSpPr>
          <a:xfrm>
            <a:off x="4026177" y="4809675"/>
            <a:ext cx="1807194" cy="1931774"/>
            <a:chOff x="992777" y="873875"/>
            <a:chExt cx="2207623" cy="2888228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ЖОСТОВО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524" y="873875"/>
              <a:ext cx="2071637" cy="2535530"/>
            </a:xfrm>
            <a:prstGeom prst="rect">
              <a:avLst/>
            </a:prstGeom>
          </p:spPr>
        </p:pic>
      </p:grpSp>
      <p:sp>
        <p:nvSpPr>
          <p:cNvPr id="103" name="зеленый 1"/>
          <p:cNvSpPr/>
          <p:nvPr/>
        </p:nvSpPr>
        <p:spPr>
          <a:xfrm>
            <a:off x="4026178" y="4836780"/>
            <a:ext cx="1799740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иний 1"/>
          <p:cNvSpPr/>
          <p:nvPr/>
        </p:nvSpPr>
        <p:spPr>
          <a:xfrm>
            <a:off x="4031538" y="4836780"/>
            <a:ext cx="1794379" cy="1904669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бложка 1"/>
          <p:cNvSpPr/>
          <p:nvPr/>
        </p:nvSpPr>
        <p:spPr>
          <a:xfrm>
            <a:off x="3961956" y="4836780"/>
            <a:ext cx="1863962" cy="19046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рисунок 2"/>
          <p:cNvGrpSpPr/>
          <p:nvPr/>
        </p:nvGrpSpPr>
        <p:grpSpPr>
          <a:xfrm>
            <a:off x="8562261" y="2775777"/>
            <a:ext cx="1805028" cy="1938008"/>
            <a:chOff x="941450" y="1840258"/>
            <a:chExt cx="1807194" cy="1855551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941450" y="1861920"/>
              <a:ext cx="1807194" cy="1833889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dirty="0">
                <a:solidFill>
                  <a:srgbClr val="002060"/>
                </a:solidFill>
              </a:endParaRPr>
            </a:p>
            <a:p>
              <a:pPr algn="ctr"/>
              <a:endParaRPr lang="ru-RU" sz="14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dirty="0">
                <a:solidFill>
                  <a:srgbClr val="002060"/>
                </a:solidFill>
              </a:endParaRPr>
            </a:p>
            <a:p>
              <a:pPr algn="ctr"/>
              <a:endParaRPr lang="ru-RU" sz="14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dirty="0">
                <a:solidFill>
                  <a:srgbClr val="00206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ЖОСТОВО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780" y="1840258"/>
              <a:ext cx="1727827" cy="1652329"/>
            </a:xfrm>
            <a:prstGeom prst="rect">
              <a:avLst/>
            </a:prstGeom>
          </p:spPr>
        </p:pic>
      </p:grpSp>
      <p:sp>
        <p:nvSpPr>
          <p:cNvPr id="109" name="зеленый 2"/>
          <p:cNvSpPr/>
          <p:nvPr/>
        </p:nvSpPr>
        <p:spPr>
          <a:xfrm>
            <a:off x="8562261" y="2798401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иний 2"/>
          <p:cNvSpPr/>
          <p:nvPr/>
        </p:nvSpPr>
        <p:spPr>
          <a:xfrm>
            <a:off x="8562261" y="2798401"/>
            <a:ext cx="1805027" cy="1915383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бложка 2"/>
          <p:cNvSpPr/>
          <p:nvPr/>
        </p:nvSpPr>
        <p:spPr>
          <a:xfrm>
            <a:off x="8510934" y="2798400"/>
            <a:ext cx="1856354" cy="1915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15" name="chimes.wav"/>
            </a:hlinkClick>
          </p:cNvPr>
          <p:cNvSpPr/>
          <p:nvPr/>
        </p:nvSpPr>
        <p:spPr>
          <a:xfrm>
            <a:off x="10315314" y="124616"/>
            <a:ext cx="1645797" cy="48720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171963" y="152737"/>
            <a:ext cx="1597877" cy="50966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7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"/>
                            </p:stCondLst>
                            <p:childTnLst>
                              <p:par>
                                <p:cTn id="1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"/>
                            </p:stCondLst>
                            <p:childTnLst>
                              <p:par>
                                <p:cTn id="20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"/>
                            </p:stCondLst>
                            <p:childTnLst>
                              <p:par>
                                <p:cTn id="22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"/>
                            </p:stCondLst>
                            <p:childTnLst>
                              <p:par>
                                <p:cTn id="2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"/>
                            </p:stCondLst>
                            <p:childTnLst>
                              <p:par>
                                <p:cTn id="2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50"/>
                            </p:stCondLst>
                            <p:childTnLst>
                              <p:par>
                                <p:cTn id="3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50"/>
                            </p:stCondLst>
                            <p:childTnLst>
                              <p:par>
                                <p:cTn id="3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50"/>
                            </p:stCondLst>
                            <p:childTnLst>
                              <p:par>
                                <p:cTn id="35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50"/>
                            </p:stCondLst>
                            <p:childTnLst>
                              <p:par>
                                <p:cTn id="4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"/>
                            </p:stCondLst>
                            <p:childTnLst>
                              <p:par>
                                <p:cTn id="42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50"/>
                            </p:stCondLst>
                            <p:childTnLst>
                              <p:par>
                                <p:cTn id="4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50"/>
                            </p:stCondLst>
                            <p:childTnLst>
                              <p:par>
                                <p:cTn id="4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250"/>
                            </p:stCondLst>
                            <p:childTnLst>
                              <p:par>
                                <p:cTn id="50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"/>
                            </p:stCondLst>
                            <p:childTnLst>
                              <p:par>
                                <p:cTn id="50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1" fill="hold">
                      <p:stCondLst>
                        <p:cond delay="0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4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250"/>
                            </p:stCondLst>
                            <p:childTnLst>
                              <p:par>
                                <p:cTn id="5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250"/>
                            </p:stCondLst>
                            <p:childTnLst>
                              <p:par>
                                <p:cTn id="5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00"/>
                            </p:stCondLst>
                            <p:childTnLst>
                              <p:par>
                                <p:cTn id="53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250"/>
                            </p:stCondLst>
                            <p:childTnLst>
                              <p:par>
                                <p:cTn id="54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1" y="1954"/>
            <a:ext cx="12192000" cy="6858000"/>
          </a:xfrm>
          <a:prstGeom prst="rect">
            <a:avLst/>
          </a:prstGeom>
        </p:spPr>
      </p:pic>
      <p:grpSp>
        <p:nvGrpSpPr>
          <p:cNvPr id="17" name="рисунок 1"/>
          <p:cNvGrpSpPr/>
          <p:nvPr/>
        </p:nvGrpSpPr>
        <p:grpSpPr>
          <a:xfrm>
            <a:off x="9588813" y="1118008"/>
            <a:ext cx="1945005" cy="2636678"/>
            <a:chOff x="1340931" y="1132112"/>
            <a:chExt cx="1859469" cy="26299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340931" y="1132112"/>
              <a:ext cx="1859469" cy="262999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4604" y="1272455"/>
              <a:ext cx="1191243" cy="2339539"/>
            </a:xfrm>
            <a:prstGeom prst="rect">
              <a:avLst/>
            </a:prstGeom>
          </p:spPr>
        </p:pic>
      </p:grpSp>
      <p:sp>
        <p:nvSpPr>
          <p:cNvPr id="19" name="зеленый 1"/>
          <p:cNvSpPr/>
          <p:nvPr/>
        </p:nvSpPr>
        <p:spPr>
          <a:xfrm>
            <a:off x="9574729" y="1118008"/>
            <a:ext cx="1959089" cy="257685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иний 1"/>
          <p:cNvSpPr/>
          <p:nvPr/>
        </p:nvSpPr>
        <p:spPr>
          <a:xfrm>
            <a:off x="9571530" y="1118008"/>
            <a:ext cx="1938897" cy="2636678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ожка 1"/>
          <p:cNvSpPr/>
          <p:nvPr/>
        </p:nvSpPr>
        <p:spPr>
          <a:xfrm>
            <a:off x="9549985" y="1118008"/>
            <a:ext cx="1976771" cy="2636678"/>
          </a:xfrm>
          <a:prstGeom prst="roundRect">
            <a:avLst/>
          </a:prstGeom>
          <a:solidFill>
            <a:srgbClr val="99F0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рисунок 2"/>
          <p:cNvGrpSpPr/>
          <p:nvPr/>
        </p:nvGrpSpPr>
        <p:grpSpPr>
          <a:xfrm>
            <a:off x="654175" y="3919446"/>
            <a:ext cx="1976771" cy="2658545"/>
            <a:chOff x="992777" y="914400"/>
            <a:chExt cx="2207623" cy="284770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5954" y="1033541"/>
              <a:ext cx="1422745" cy="2568686"/>
            </a:xfrm>
            <a:prstGeom prst="rect">
              <a:avLst/>
            </a:prstGeom>
          </p:spPr>
        </p:pic>
      </p:grpSp>
      <p:sp>
        <p:nvSpPr>
          <p:cNvPr id="25" name="зеленый 2"/>
          <p:cNvSpPr/>
          <p:nvPr/>
        </p:nvSpPr>
        <p:spPr>
          <a:xfrm>
            <a:off x="654175" y="3919446"/>
            <a:ext cx="1976771" cy="265854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иний 2"/>
          <p:cNvSpPr/>
          <p:nvPr/>
        </p:nvSpPr>
        <p:spPr>
          <a:xfrm>
            <a:off x="621303" y="3910230"/>
            <a:ext cx="2009643" cy="266776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ожка 2"/>
          <p:cNvSpPr/>
          <p:nvPr/>
        </p:nvSpPr>
        <p:spPr>
          <a:xfrm>
            <a:off x="637632" y="3919446"/>
            <a:ext cx="2009643" cy="2658546"/>
          </a:xfrm>
          <a:prstGeom prst="roundRect">
            <a:avLst/>
          </a:prstGeom>
          <a:solidFill>
            <a:srgbClr val="99F0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рисунок 1"/>
          <p:cNvGrpSpPr/>
          <p:nvPr/>
        </p:nvGrpSpPr>
        <p:grpSpPr>
          <a:xfrm>
            <a:off x="7374850" y="1118008"/>
            <a:ext cx="1945005" cy="2636678"/>
            <a:chOff x="1340931" y="1132112"/>
            <a:chExt cx="1859469" cy="2629991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340931" y="1132112"/>
              <a:ext cx="1859469" cy="26299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5520" y="1272455"/>
              <a:ext cx="1267028" cy="2333927"/>
            </a:xfrm>
            <a:prstGeom prst="rect">
              <a:avLst/>
            </a:prstGeom>
          </p:spPr>
        </p:pic>
      </p:grpSp>
      <p:sp>
        <p:nvSpPr>
          <p:cNvPr id="43" name="зеленый 1"/>
          <p:cNvSpPr/>
          <p:nvPr/>
        </p:nvSpPr>
        <p:spPr>
          <a:xfrm>
            <a:off x="7360766" y="1118008"/>
            <a:ext cx="1959089" cy="257685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иний 1"/>
          <p:cNvSpPr/>
          <p:nvPr/>
        </p:nvSpPr>
        <p:spPr>
          <a:xfrm>
            <a:off x="7357567" y="1118008"/>
            <a:ext cx="1938897" cy="2636678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бложка 1"/>
          <p:cNvSpPr/>
          <p:nvPr/>
        </p:nvSpPr>
        <p:spPr>
          <a:xfrm>
            <a:off x="7342973" y="1168960"/>
            <a:ext cx="1976771" cy="2636678"/>
          </a:xfrm>
          <a:prstGeom prst="roundRect">
            <a:avLst/>
          </a:prstGeom>
          <a:solidFill>
            <a:srgbClr val="99F0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рисунок 2"/>
          <p:cNvGrpSpPr/>
          <p:nvPr/>
        </p:nvGrpSpPr>
        <p:grpSpPr>
          <a:xfrm>
            <a:off x="2927865" y="3928661"/>
            <a:ext cx="1976771" cy="2658545"/>
            <a:chOff x="1043667" y="924271"/>
            <a:chExt cx="2207623" cy="284770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1043667" y="924271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6911" y="1086014"/>
              <a:ext cx="1474164" cy="2496318"/>
            </a:xfrm>
            <a:prstGeom prst="rect">
              <a:avLst/>
            </a:prstGeom>
          </p:spPr>
        </p:pic>
      </p:grpSp>
      <p:sp>
        <p:nvSpPr>
          <p:cNvPr id="49" name="зеленый 2"/>
          <p:cNvSpPr/>
          <p:nvPr/>
        </p:nvSpPr>
        <p:spPr>
          <a:xfrm>
            <a:off x="2882297" y="3919446"/>
            <a:ext cx="1976771" cy="265854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иний 2"/>
          <p:cNvSpPr/>
          <p:nvPr/>
        </p:nvSpPr>
        <p:spPr>
          <a:xfrm>
            <a:off x="2849425" y="3910230"/>
            <a:ext cx="2009643" cy="266776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ожка 2"/>
          <p:cNvSpPr/>
          <p:nvPr/>
        </p:nvSpPr>
        <p:spPr>
          <a:xfrm>
            <a:off x="2865754" y="3919446"/>
            <a:ext cx="2009643" cy="2658546"/>
          </a:xfrm>
          <a:prstGeom prst="roundRect">
            <a:avLst/>
          </a:prstGeom>
          <a:solidFill>
            <a:srgbClr val="99F0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рисунок 1"/>
          <p:cNvGrpSpPr/>
          <p:nvPr/>
        </p:nvGrpSpPr>
        <p:grpSpPr>
          <a:xfrm>
            <a:off x="600395" y="1085473"/>
            <a:ext cx="2347136" cy="2636678"/>
            <a:chOff x="1178630" y="1132112"/>
            <a:chExt cx="2243915" cy="2629991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1340931" y="1132112"/>
              <a:ext cx="1859469" cy="262999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8630" y="1246680"/>
              <a:ext cx="2243915" cy="2341182"/>
            </a:xfrm>
            <a:prstGeom prst="rect">
              <a:avLst/>
            </a:prstGeom>
          </p:spPr>
        </p:pic>
      </p:grpSp>
      <p:sp>
        <p:nvSpPr>
          <p:cNvPr id="67" name="зеленый 1"/>
          <p:cNvSpPr/>
          <p:nvPr/>
        </p:nvSpPr>
        <p:spPr>
          <a:xfrm>
            <a:off x="756078" y="1085473"/>
            <a:ext cx="1959089" cy="257685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иний 1"/>
          <p:cNvSpPr/>
          <p:nvPr/>
        </p:nvSpPr>
        <p:spPr>
          <a:xfrm>
            <a:off x="752879" y="1085473"/>
            <a:ext cx="1938897" cy="2636678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бложка 1"/>
          <p:cNvSpPr/>
          <p:nvPr/>
        </p:nvSpPr>
        <p:spPr>
          <a:xfrm>
            <a:off x="731334" y="1085473"/>
            <a:ext cx="1976771" cy="2636678"/>
          </a:xfrm>
          <a:prstGeom prst="roundRect">
            <a:avLst/>
          </a:prstGeom>
          <a:solidFill>
            <a:srgbClr val="99F0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рисунок 2"/>
          <p:cNvGrpSpPr/>
          <p:nvPr/>
        </p:nvGrpSpPr>
        <p:grpSpPr>
          <a:xfrm>
            <a:off x="4925228" y="3919446"/>
            <a:ext cx="2394465" cy="2658545"/>
            <a:chOff x="807076" y="914400"/>
            <a:chExt cx="2674097" cy="2847703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076" y="1033540"/>
              <a:ext cx="2674097" cy="2564833"/>
            </a:xfrm>
            <a:prstGeom prst="rect">
              <a:avLst/>
            </a:prstGeom>
          </p:spPr>
        </p:pic>
      </p:grpSp>
      <p:sp>
        <p:nvSpPr>
          <p:cNvPr id="73" name="зеленый 2"/>
          <p:cNvSpPr/>
          <p:nvPr/>
        </p:nvSpPr>
        <p:spPr>
          <a:xfrm>
            <a:off x="5091510" y="3919446"/>
            <a:ext cx="1976771" cy="265854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иний 2"/>
          <p:cNvSpPr/>
          <p:nvPr/>
        </p:nvSpPr>
        <p:spPr>
          <a:xfrm>
            <a:off x="5058638" y="3910230"/>
            <a:ext cx="2009643" cy="266776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бложка 2"/>
          <p:cNvSpPr/>
          <p:nvPr/>
        </p:nvSpPr>
        <p:spPr>
          <a:xfrm>
            <a:off x="5074967" y="3919446"/>
            <a:ext cx="2009643" cy="2658546"/>
          </a:xfrm>
          <a:prstGeom prst="roundRect">
            <a:avLst/>
          </a:prstGeom>
          <a:solidFill>
            <a:srgbClr val="99F0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рисунок 1"/>
          <p:cNvGrpSpPr/>
          <p:nvPr/>
        </p:nvGrpSpPr>
        <p:grpSpPr>
          <a:xfrm>
            <a:off x="2703798" y="1119900"/>
            <a:ext cx="2356651" cy="2636678"/>
            <a:chOff x="1117794" y="1132112"/>
            <a:chExt cx="2253012" cy="2629991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340931" y="1132112"/>
              <a:ext cx="1859469" cy="262999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794" y="1241934"/>
              <a:ext cx="2253012" cy="2350674"/>
            </a:xfrm>
            <a:prstGeom prst="rect">
              <a:avLst/>
            </a:prstGeom>
          </p:spPr>
        </p:pic>
      </p:grpSp>
      <p:sp>
        <p:nvSpPr>
          <p:cNvPr id="79" name="зеленый 1"/>
          <p:cNvSpPr/>
          <p:nvPr/>
        </p:nvSpPr>
        <p:spPr>
          <a:xfrm>
            <a:off x="2907159" y="1053438"/>
            <a:ext cx="1959089" cy="257685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иний 1"/>
          <p:cNvSpPr/>
          <p:nvPr/>
        </p:nvSpPr>
        <p:spPr>
          <a:xfrm>
            <a:off x="2903960" y="1053438"/>
            <a:ext cx="1938897" cy="2636678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бложка 1"/>
          <p:cNvSpPr/>
          <p:nvPr/>
        </p:nvSpPr>
        <p:spPr>
          <a:xfrm>
            <a:off x="2914646" y="1085473"/>
            <a:ext cx="1976771" cy="2636678"/>
          </a:xfrm>
          <a:prstGeom prst="roundRect">
            <a:avLst/>
          </a:prstGeom>
          <a:solidFill>
            <a:srgbClr val="99F0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рисунок 2"/>
          <p:cNvGrpSpPr/>
          <p:nvPr/>
        </p:nvGrpSpPr>
        <p:grpSpPr>
          <a:xfrm>
            <a:off x="7152452" y="3919445"/>
            <a:ext cx="2381204" cy="2658545"/>
            <a:chOff x="780007" y="914400"/>
            <a:chExt cx="2659287" cy="2847703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007" y="1086014"/>
              <a:ext cx="2659287" cy="2550630"/>
            </a:xfrm>
            <a:prstGeom prst="rect">
              <a:avLst/>
            </a:prstGeom>
          </p:spPr>
        </p:pic>
      </p:grpSp>
      <p:sp>
        <p:nvSpPr>
          <p:cNvPr id="85" name="зеленый 2"/>
          <p:cNvSpPr/>
          <p:nvPr/>
        </p:nvSpPr>
        <p:spPr>
          <a:xfrm>
            <a:off x="7342973" y="3919445"/>
            <a:ext cx="1976771" cy="265854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иний 2"/>
          <p:cNvSpPr/>
          <p:nvPr/>
        </p:nvSpPr>
        <p:spPr>
          <a:xfrm>
            <a:off x="7310101" y="3910229"/>
            <a:ext cx="2009643" cy="266776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бложка 2"/>
          <p:cNvSpPr/>
          <p:nvPr/>
        </p:nvSpPr>
        <p:spPr>
          <a:xfrm>
            <a:off x="7326430" y="3919445"/>
            <a:ext cx="2009643" cy="2658546"/>
          </a:xfrm>
          <a:prstGeom prst="roundRect">
            <a:avLst/>
          </a:prstGeom>
          <a:solidFill>
            <a:srgbClr val="99F0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рисунок 1"/>
          <p:cNvGrpSpPr/>
          <p:nvPr/>
        </p:nvGrpSpPr>
        <p:grpSpPr>
          <a:xfrm>
            <a:off x="4852555" y="1111742"/>
            <a:ext cx="2506826" cy="2636678"/>
            <a:chOff x="1075576" y="1132112"/>
            <a:chExt cx="2396582" cy="2629991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1340931" y="1132112"/>
              <a:ext cx="1859469" cy="262999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576" y="1189185"/>
              <a:ext cx="2396582" cy="2500467"/>
            </a:xfrm>
            <a:prstGeom prst="rect">
              <a:avLst/>
            </a:prstGeom>
          </p:spPr>
        </p:pic>
      </p:grpSp>
      <p:sp>
        <p:nvSpPr>
          <p:cNvPr id="91" name="зеленый 1"/>
          <p:cNvSpPr/>
          <p:nvPr/>
        </p:nvSpPr>
        <p:spPr>
          <a:xfrm>
            <a:off x="5150171" y="1120958"/>
            <a:ext cx="1959089" cy="257685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иний 1"/>
          <p:cNvSpPr/>
          <p:nvPr/>
        </p:nvSpPr>
        <p:spPr>
          <a:xfrm>
            <a:off x="5146972" y="1120958"/>
            <a:ext cx="1938897" cy="2636678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бложка 1"/>
          <p:cNvSpPr/>
          <p:nvPr/>
        </p:nvSpPr>
        <p:spPr>
          <a:xfrm>
            <a:off x="5109098" y="1120958"/>
            <a:ext cx="1976771" cy="2636678"/>
          </a:xfrm>
          <a:prstGeom prst="roundRect">
            <a:avLst/>
          </a:prstGeom>
          <a:solidFill>
            <a:srgbClr val="99F0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рисунок 2"/>
          <p:cNvGrpSpPr/>
          <p:nvPr/>
        </p:nvGrpSpPr>
        <p:grpSpPr>
          <a:xfrm>
            <a:off x="9343024" y="3928661"/>
            <a:ext cx="2524003" cy="2658545"/>
            <a:chOff x="712003" y="914400"/>
            <a:chExt cx="2818762" cy="2847703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003" y="932899"/>
              <a:ext cx="2818762" cy="2703588"/>
            </a:xfrm>
            <a:prstGeom prst="rect">
              <a:avLst/>
            </a:prstGeom>
          </p:spPr>
        </p:pic>
      </p:grpSp>
      <p:sp>
        <p:nvSpPr>
          <p:cNvPr id="97" name="зеленый 2"/>
          <p:cNvSpPr/>
          <p:nvPr/>
        </p:nvSpPr>
        <p:spPr>
          <a:xfrm>
            <a:off x="9594437" y="3928661"/>
            <a:ext cx="1976771" cy="265854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иний 2"/>
          <p:cNvSpPr/>
          <p:nvPr/>
        </p:nvSpPr>
        <p:spPr>
          <a:xfrm>
            <a:off x="9561565" y="3919445"/>
            <a:ext cx="2009643" cy="266776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бложка 2"/>
          <p:cNvSpPr/>
          <p:nvPr/>
        </p:nvSpPr>
        <p:spPr>
          <a:xfrm>
            <a:off x="9561565" y="3928661"/>
            <a:ext cx="2009643" cy="2658546"/>
          </a:xfrm>
          <a:prstGeom prst="roundRect">
            <a:avLst/>
          </a:prstGeom>
          <a:solidFill>
            <a:srgbClr val="99F03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13" action="ppaction://hlinksldjump">
              <a:snd r:embed="rId14" name="chimes.wav"/>
            </a:hlinkClick>
          </p:cNvPr>
          <p:cNvSpPr/>
          <p:nvPr/>
        </p:nvSpPr>
        <p:spPr>
          <a:xfrm>
            <a:off x="215009" y="114845"/>
            <a:ext cx="1888431" cy="67287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Скругленный прямоугольник 99">
            <a:hlinkClick r:id="" action="ppaction://hlinkshowjump?jump=nextslide">
              <a:snd r:embed="rId14" name="chimes.wav"/>
            </a:hlinkClick>
          </p:cNvPr>
          <p:cNvSpPr/>
          <p:nvPr/>
        </p:nvSpPr>
        <p:spPr>
          <a:xfrm>
            <a:off x="10090867" y="124560"/>
            <a:ext cx="1888431" cy="67287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5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"/>
                            </p:stCondLst>
                            <p:childTnLst>
                              <p:par>
                                <p:cTn id="1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"/>
                            </p:stCondLst>
                            <p:childTnLst>
                              <p:par>
                                <p:cTn id="20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"/>
                            </p:stCondLst>
                            <p:childTnLst>
                              <p:par>
                                <p:cTn id="22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"/>
                            </p:stCondLst>
                            <p:childTnLst>
                              <p:par>
                                <p:cTn id="2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"/>
                            </p:stCondLst>
                            <p:childTnLst>
                              <p:par>
                                <p:cTn id="2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50"/>
                            </p:stCondLst>
                            <p:childTnLst>
                              <p:par>
                                <p:cTn id="3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50"/>
                            </p:stCondLst>
                            <p:childTnLst>
                              <p:par>
                                <p:cTn id="3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50"/>
                            </p:stCondLst>
                            <p:childTnLst>
                              <p:par>
                                <p:cTn id="35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50"/>
                            </p:stCondLst>
                            <p:childTnLst>
                              <p:par>
                                <p:cTn id="4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"/>
                            </p:stCondLst>
                            <p:childTnLst>
                              <p:par>
                                <p:cTn id="42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50"/>
                            </p:stCondLst>
                            <p:childTnLst>
                              <p:par>
                                <p:cTn id="4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50"/>
                            </p:stCondLst>
                            <p:childTnLst>
                              <p:par>
                                <p:cTn id="4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472455" cy="7015756"/>
          </a:xfrm>
          <a:prstGeom prst="rect">
            <a:avLst/>
          </a:prstGeom>
        </p:spPr>
      </p:pic>
      <p:grpSp>
        <p:nvGrpSpPr>
          <p:cNvPr id="17" name="рисунок 1"/>
          <p:cNvGrpSpPr/>
          <p:nvPr/>
        </p:nvGrpSpPr>
        <p:grpSpPr>
          <a:xfrm>
            <a:off x="9274524" y="1118008"/>
            <a:ext cx="2449389" cy="2636678"/>
            <a:chOff x="1040464" y="1132112"/>
            <a:chExt cx="2341672" cy="26299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340931" y="1132112"/>
              <a:ext cx="1859469" cy="262999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64" y="1240225"/>
              <a:ext cx="2341672" cy="2443177"/>
            </a:xfrm>
            <a:prstGeom prst="rect">
              <a:avLst/>
            </a:prstGeom>
          </p:spPr>
        </p:pic>
      </p:grpSp>
      <p:sp>
        <p:nvSpPr>
          <p:cNvPr id="19" name="зеленый 1"/>
          <p:cNvSpPr/>
          <p:nvPr/>
        </p:nvSpPr>
        <p:spPr>
          <a:xfrm>
            <a:off x="9574729" y="1118008"/>
            <a:ext cx="1959089" cy="257685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иний 1"/>
          <p:cNvSpPr/>
          <p:nvPr/>
        </p:nvSpPr>
        <p:spPr>
          <a:xfrm>
            <a:off x="9571530" y="1118008"/>
            <a:ext cx="1938897" cy="2636678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ожка 1"/>
          <p:cNvSpPr/>
          <p:nvPr/>
        </p:nvSpPr>
        <p:spPr>
          <a:xfrm>
            <a:off x="9566314" y="1118008"/>
            <a:ext cx="1976771" cy="263667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рисунок 2"/>
          <p:cNvGrpSpPr/>
          <p:nvPr/>
        </p:nvGrpSpPr>
        <p:grpSpPr>
          <a:xfrm>
            <a:off x="388431" y="1085598"/>
            <a:ext cx="2525586" cy="2658545"/>
            <a:chOff x="605702" y="914400"/>
            <a:chExt cx="2820530" cy="284770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702" y="978477"/>
              <a:ext cx="2820530" cy="2705284"/>
            </a:xfrm>
            <a:prstGeom prst="rect">
              <a:avLst/>
            </a:prstGeom>
          </p:spPr>
        </p:pic>
      </p:grpSp>
      <p:sp>
        <p:nvSpPr>
          <p:cNvPr id="25" name="зеленый 2"/>
          <p:cNvSpPr/>
          <p:nvPr/>
        </p:nvSpPr>
        <p:spPr>
          <a:xfrm>
            <a:off x="735030" y="1085598"/>
            <a:ext cx="1976771" cy="265854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иний 2"/>
          <p:cNvSpPr/>
          <p:nvPr/>
        </p:nvSpPr>
        <p:spPr>
          <a:xfrm>
            <a:off x="702158" y="1076382"/>
            <a:ext cx="2009643" cy="266776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ожка 2"/>
          <p:cNvSpPr/>
          <p:nvPr/>
        </p:nvSpPr>
        <p:spPr>
          <a:xfrm>
            <a:off x="718487" y="1085598"/>
            <a:ext cx="2009643" cy="265854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рисунок 1"/>
          <p:cNvGrpSpPr/>
          <p:nvPr/>
        </p:nvGrpSpPr>
        <p:grpSpPr>
          <a:xfrm>
            <a:off x="7171159" y="1118008"/>
            <a:ext cx="2365888" cy="2636678"/>
            <a:chOff x="1146198" y="1132112"/>
            <a:chExt cx="2261843" cy="2629991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340931" y="1132112"/>
              <a:ext cx="1859469" cy="26299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6198" y="1234711"/>
              <a:ext cx="2261843" cy="2359888"/>
            </a:xfrm>
            <a:prstGeom prst="rect">
              <a:avLst/>
            </a:prstGeom>
          </p:spPr>
        </p:pic>
      </p:grpSp>
      <p:sp>
        <p:nvSpPr>
          <p:cNvPr id="43" name="зеленый 1"/>
          <p:cNvSpPr/>
          <p:nvPr/>
        </p:nvSpPr>
        <p:spPr>
          <a:xfrm>
            <a:off x="7360766" y="1118008"/>
            <a:ext cx="1959089" cy="257685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иний 1"/>
          <p:cNvSpPr/>
          <p:nvPr/>
        </p:nvSpPr>
        <p:spPr>
          <a:xfrm>
            <a:off x="7357567" y="1118008"/>
            <a:ext cx="1938897" cy="2636678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бложка 1"/>
          <p:cNvSpPr/>
          <p:nvPr/>
        </p:nvSpPr>
        <p:spPr>
          <a:xfrm>
            <a:off x="7359302" y="1119973"/>
            <a:ext cx="1976771" cy="263667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рисунок 2"/>
          <p:cNvGrpSpPr/>
          <p:nvPr/>
        </p:nvGrpSpPr>
        <p:grpSpPr>
          <a:xfrm>
            <a:off x="2711256" y="3928661"/>
            <a:ext cx="2355611" cy="2658545"/>
            <a:chOff x="801762" y="924271"/>
            <a:chExt cx="2630704" cy="284770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1043667" y="924271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62" y="1056215"/>
              <a:ext cx="2630704" cy="2523214"/>
            </a:xfrm>
            <a:prstGeom prst="rect">
              <a:avLst/>
            </a:prstGeom>
          </p:spPr>
        </p:pic>
      </p:grpSp>
      <p:sp>
        <p:nvSpPr>
          <p:cNvPr id="49" name="зеленый 2"/>
          <p:cNvSpPr/>
          <p:nvPr/>
        </p:nvSpPr>
        <p:spPr>
          <a:xfrm>
            <a:off x="2882297" y="3919446"/>
            <a:ext cx="1976771" cy="265854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иний 2"/>
          <p:cNvSpPr/>
          <p:nvPr/>
        </p:nvSpPr>
        <p:spPr>
          <a:xfrm>
            <a:off x="2849425" y="3910230"/>
            <a:ext cx="2009643" cy="266776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ожка 2"/>
          <p:cNvSpPr/>
          <p:nvPr/>
        </p:nvSpPr>
        <p:spPr>
          <a:xfrm>
            <a:off x="2898412" y="3932509"/>
            <a:ext cx="2009643" cy="265854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рисунок 1"/>
          <p:cNvGrpSpPr/>
          <p:nvPr/>
        </p:nvGrpSpPr>
        <p:grpSpPr>
          <a:xfrm>
            <a:off x="9360791" y="3950528"/>
            <a:ext cx="2347135" cy="2636678"/>
            <a:chOff x="1131797" y="1132112"/>
            <a:chExt cx="2243914" cy="2629991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1340931" y="1132112"/>
              <a:ext cx="1859469" cy="262999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797" y="1246680"/>
              <a:ext cx="2243914" cy="2341182"/>
            </a:xfrm>
            <a:prstGeom prst="rect">
              <a:avLst/>
            </a:prstGeom>
          </p:spPr>
        </p:pic>
      </p:grpSp>
      <p:sp>
        <p:nvSpPr>
          <p:cNvPr id="67" name="зеленый 1"/>
          <p:cNvSpPr/>
          <p:nvPr/>
        </p:nvSpPr>
        <p:spPr>
          <a:xfrm>
            <a:off x="9565461" y="3950528"/>
            <a:ext cx="1959089" cy="257685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иний 1"/>
          <p:cNvSpPr/>
          <p:nvPr/>
        </p:nvSpPr>
        <p:spPr>
          <a:xfrm>
            <a:off x="9562262" y="3950528"/>
            <a:ext cx="1938897" cy="2636678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бложка 1"/>
          <p:cNvSpPr/>
          <p:nvPr/>
        </p:nvSpPr>
        <p:spPr>
          <a:xfrm>
            <a:off x="9563824" y="3951074"/>
            <a:ext cx="1976771" cy="263667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рисунок 2"/>
          <p:cNvGrpSpPr/>
          <p:nvPr/>
        </p:nvGrpSpPr>
        <p:grpSpPr>
          <a:xfrm>
            <a:off x="4970614" y="1143587"/>
            <a:ext cx="2394465" cy="2658545"/>
            <a:chOff x="807076" y="914400"/>
            <a:chExt cx="2674097" cy="2847703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076" y="1033540"/>
              <a:ext cx="2674097" cy="2564833"/>
            </a:xfrm>
            <a:prstGeom prst="rect">
              <a:avLst/>
            </a:prstGeom>
          </p:spPr>
        </p:pic>
      </p:grpSp>
      <p:sp>
        <p:nvSpPr>
          <p:cNvPr id="73" name="зеленый 2"/>
          <p:cNvSpPr/>
          <p:nvPr/>
        </p:nvSpPr>
        <p:spPr>
          <a:xfrm>
            <a:off x="5136896" y="1143587"/>
            <a:ext cx="1976771" cy="265854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иний 2"/>
          <p:cNvSpPr/>
          <p:nvPr/>
        </p:nvSpPr>
        <p:spPr>
          <a:xfrm>
            <a:off x="5104024" y="1134371"/>
            <a:ext cx="2009643" cy="266776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бложка 2"/>
          <p:cNvSpPr/>
          <p:nvPr/>
        </p:nvSpPr>
        <p:spPr>
          <a:xfrm>
            <a:off x="5120353" y="1143587"/>
            <a:ext cx="2009643" cy="265854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рисунок 1"/>
          <p:cNvGrpSpPr/>
          <p:nvPr/>
        </p:nvGrpSpPr>
        <p:grpSpPr>
          <a:xfrm>
            <a:off x="2778420" y="1120958"/>
            <a:ext cx="2535072" cy="2636678"/>
            <a:chOff x="1122530" y="1132112"/>
            <a:chExt cx="2423587" cy="2629991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340931" y="1132112"/>
              <a:ext cx="1859469" cy="262999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2530" y="1151817"/>
              <a:ext cx="2423587" cy="2528643"/>
            </a:xfrm>
            <a:prstGeom prst="rect">
              <a:avLst/>
            </a:prstGeom>
          </p:spPr>
        </p:pic>
      </p:grpSp>
      <p:sp>
        <p:nvSpPr>
          <p:cNvPr id="79" name="зеленый 1"/>
          <p:cNvSpPr/>
          <p:nvPr/>
        </p:nvSpPr>
        <p:spPr>
          <a:xfrm>
            <a:off x="2859866" y="1069678"/>
            <a:ext cx="1959089" cy="257685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иний 1"/>
          <p:cNvSpPr/>
          <p:nvPr/>
        </p:nvSpPr>
        <p:spPr>
          <a:xfrm>
            <a:off x="2856667" y="1069678"/>
            <a:ext cx="1938897" cy="2636678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бложка 1"/>
          <p:cNvSpPr/>
          <p:nvPr/>
        </p:nvSpPr>
        <p:spPr>
          <a:xfrm>
            <a:off x="2984921" y="1121308"/>
            <a:ext cx="1976771" cy="263667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рисунок 2"/>
          <p:cNvGrpSpPr/>
          <p:nvPr/>
        </p:nvGrpSpPr>
        <p:grpSpPr>
          <a:xfrm>
            <a:off x="7157766" y="3919445"/>
            <a:ext cx="2561585" cy="2658545"/>
            <a:chOff x="785941" y="914400"/>
            <a:chExt cx="2860733" cy="2847703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941" y="924113"/>
              <a:ext cx="2860733" cy="2743845"/>
            </a:xfrm>
            <a:prstGeom prst="rect">
              <a:avLst/>
            </a:prstGeom>
          </p:spPr>
        </p:pic>
      </p:grpSp>
      <p:sp>
        <p:nvSpPr>
          <p:cNvPr id="85" name="зеленый 2"/>
          <p:cNvSpPr/>
          <p:nvPr/>
        </p:nvSpPr>
        <p:spPr>
          <a:xfrm>
            <a:off x="7342973" y="3919445"/>
            <a:ext cx="1976771" cy="265854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иний 2"/>
          <p:cNvSpPr/>
          <p:nvPr/>
        </p:nvSpPr>
        <p:spPr>
          <a:xfrm>
            <a:off x="7310101" y="3910229"/>
            <a:ext cx="2009643" cy="266776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бложка 2"/>
          <p:cNvSpPr/>
          <p:nvPr/>
        </p:nvSpPr>
        <p:spPr>
          <a:xfrm>
            <a:off x="7326430" y="3919445"/>
            <a:ext cx="2009643" cy="265854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рисунок 1"/>
          <p:cNvGrpSpPr/>
          <p:nvPr/>
        </p:nvGrpSpPr>
        <p:grpSpPr>
          <a:xfrm>
            <a:off x="4880338" y="3914516"/>
            <a:ext cx="2506825" cy="2636678"/>
            <a:chOff x="1075576" y="1132112"/>
            <a:chExt cx="2396581" cy="2629991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1340931" y="1132112"/>
              <a:ext cx="1859469" cy="262999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576" y="1189185"/>
              <a:ext cx="2396581" cy="2500467"/>
            </a:xfrm>
            <a:prstGeom prst="rect">
              <a:avLst/>
            </a:prstGeom>
          </p:spPr>
        </p:pic>
      </p:grpSp>
      <p:sp>
        <p:nvSpPr>
          <p:cNvPr id="91" name="зеленый 1"/>
          <p:cNvSpPr/>
          <p:nvPr/>
        </p:nvSpPr>
        <p:spPr>
          <a:xfrm>
            <a:off x="5177954" y="3923732"/>
            <a:ext cx="1959089" cy="257685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иний 1"/>
          <p:cNvSpPr/>
          <p:nvPr/>
        </p:nvSpPr>
        <p:spPr>
          <a:xfrm>
            <a:off x="5174755" y="3923732"/>
            <a:ext cx="1938897" cy="2636678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бложка 1"/>
          <p:cNvSpPr/>
          <p:nvPr/>
        </p:nvSpPr>
        <p:spPr>
          <a:xfrm>
            <a:off x="5152904" y="3918743"/>
            <a:ext cx="1976771" cy="263667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рисунок 2"/>
          <p:cNvGrpSpPr/>
          <p:nvPr/>
        </p:nvGrpSpPr>
        <p:grpSpPr>
          <a:xfrm>
            <a:off x="460504" y="3944748"/>
            <a:ext cx="2524003" cy="2658545"/>
            <a:chOff x="712003" y="914400"/>
            <a:chExt cx="2818762" cy="2847703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003" y="932899"/>
              <a:ext cx="2818762" cy="2703588"/>
            </a:xfrm>
            <a:prstGeom prst="rect">
              <a:avLst/>
            </a:prstGeom>
          </p:spPr>
        </p:pic>
      </p:grpSp>
      <p:sp>
        <p:nvSpPr>
          <p:cNvPr id="97" name="зеленый 2"/>
          <p:cNvSpPr/>
          <p:nvPr/>
        </p:nvSpPr>
        <p:spPr>
          <a:xfrm>
            <a:off x="711917" y="3944748"/>
            <a:ext cx="1976771" cy="265854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иний 2"/>
          <p:cNvSpPr/>
          <p:nvPr/>
        </p:nvSpPr>
        <p:spPr>
          <a:xfrm>
            <a:off x="679045" y="3935532"/>
            <a:ext cx="2009643" cy="266776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бложка 2"/>
          <p:cNvSpPr/>
          <p:nvPr/>
        </p:nvSpPr>
        <p:spPr>
          <a:xfrm>
            <a:off x="692108" y="3944748"/>
            <a:ext cx="2009643" cy="265854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>
            <a:hlinkClick r:id="rId13" action="ppaction://hlinksldjump">
              <a:snd r:embed="rId14" name="chimes.wav"/>
            </a:hlinkClick>
          </p:cNvPr>
          <p:cNvSpPr/>
          <p:nvPr/>
        </p:nvSpPr>
        <p:spPr>
          <a:xfrm>
            <a:off x="388431" y="198025"/>
            <a:ext cx="1749362" cy="64457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Скругленный прямоугольник 99">
            <a:hlinkClick r:id="" action="ppaction://hlinkshowjump?jump=nextslide">
              <a:snd r:embed="rId14" name="chimes.wav"/>
            </a:hlinkClick>
          </p:cNvPr>
          <p:cNvSpPr/>
          <p:nvPr/>
        </p:nvSpPr>
        <p:spPr>
          <a:xfrm>
            <a:off x="10140336" y="156944"/>
            <a:ext cx="1749362" cy="64457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2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"/>
                            </p:stCondLst>
                            <p:childTnLst>
                              <p:par>
                                <p:cTn id="1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"/>
                            </p:stCondLst>
                            <p:childTnLst>
                              <p:par>
                                <p:cTn id="20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"/>
                            </p:stCondLst>
                            <p:childTnLst>
                              <p:par>
                                <p:cTn id="22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"/>
                            </p:stCondLst>
                            <p:childTnLst>
                              <p:par>
                                <p:cTn id="2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"/>
                            </p:stCondLst>
                            <p:childTnLst>
                              <p:par>
                                <p:cTn id="2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50"/>
                            </p:stCondLst>
                            <p:childTnLst>
                              <p:par>
                                <p:cTn id="3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50"/>
                            </p:stCondLst>
                            <p:childTnLst>
                              <p:par>
                                <p:cTn id="3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50"/>
                            </p:stCondLst>
                            <p:childTnLst>
                              <p:par>
                                <p:cTn id="35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50"/>
                            </p:stCondLst>
                            <p:childTnLst>
                              <p:par>
                                <p:cTn id="4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"/>
                            </p:stCondLst>
                            <p:childTnLst>
                              <p:par>
                                <p:cTn id="42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50"/>
                            </p:stCondLst>
                            <p:childTnLst>
                              <p:par>
                                <p:cTn id="4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50"/>
                            </p:stCondLst>
                            <p:childTnLst>
                              <p:par>
                                <p:cTn id="4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рисунок 1"/>
          <p:cNvGrpSpPr/>
          <p:nvPr/>
        </p:nvGrpSpPr>
        <p:grpSpPr>
          <a:xfrm rot="16200000">
            <a:off x="1172402" y="719740"/>
            <a:ext cx="1749325" cy="2211865"/>
            <a:chOff x="961562" y="914400"/>
            <a:chExt cx="2238838" cy="284770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55170" y="1244003"/>
              <a:ext cx="2155092" cy="2142308"/>
            </a:xfrm>
            <a:prstGeom prst="rect">
              <a:avLst/>
            </a:prstGeom>
          </p:spPr>
        </p:pic>
      </p:grpSp>
      <p:sp>
        <p:nvSpPr>
          <p:cNvPr id="19" name="зеленый 1"/>
          <p:cNvSpPr/>
          <p:nvPr/>
        </p:nvSpPr>
        <p:spPr>
          <a:xfrm>
            <a:off x="945373" y="974652"/>
            <a:ext cx="2207623" cy="167765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иний 1"/>
          <p:cNvSpPr/>
          <p:nvPr/>
        </p:nvSpPr>
        <p:spPr>
          <a:xfrm>
            <a:off x="968670" y="948761"/>
            <a:ext cx="2207623" cy="172718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ожка 1"/>
          <p:cNvSpPr/>
          <p:nvPr/>
        </p:nvSpPr>
        <p:spPr>
          <a:xfrm>
            <a:off x="951234" y="948761"/>
            <a:ext cx="2255039" cy="172718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рисунок 2"/>
          <p:cNvGrpSpPr/>
          <p:nvPr/>
        </p:nvGrpSpPr>
        <p:grpSpPr>
          <a:xfrm rot="16200000">
            <a:off x="1165683" y="4456763"/>
            <a:ext cx="1762759" cy="2211866"/>
            <a:chOff x="914671" y="914400"/>
            <a:chExt cx="2285729" cy="284770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22543" y="1208741"/>
              <a:ext cx="2200746" cy="2216489"/>
            </a:xfrm>
            <a:prstGeom prst="rect">
              <a:avLst/>
            </a:prstGeom>
          </p:spPr>
        </p:pic>
      </p:grpSp>
      <p:sp>
        <p:nvSpPr>
          <p:cNvPr id="25" name="зеленый 2"/>
          <p:cNvSpPr/>
          <p:nvPr/>
        </p:nvSpPr>
        <p:spPr>
          <a:xfrm>
            <a:off x="943248" y="4681317"/>
            <a:ext cx="2207623" cy="1702524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иний 2"/>
          <p:cNvSpPr/>
          <p:nvPr/>
        </p:nvSpPr>
        <p:spPr>
          <a:xfrm>
            <a:off x="943248" y="4681315"/>
            <a:ext cx="2207623" cy="171803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ожка 2"/>
          <p:cNvSpPr/>
          <p:nvPr/>
        </p:nvSpPr>
        <p:spPr>
          <a:xfrm>
            <a:off x="960276" y="4681314"/>
            <a:ext cx="2190596" cy="170252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0344610" y="61338"/>
            <a:ext cx="1745673" cy="621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6" action="ppaction://hlinksldjump">
              <a:snd r:embed="rId5" name="chimes.wav"/>
            </a:hlinkClick>
          </p:cNvPr>
          <p:cNvSpPr/>
          <p:nvPr/>
        </p:nvSpPr>
        <p:spPr>
          <a:xfrm>
            <a:off x="58285" y="57465"/>
            <a:ext cx="1843897" cy="65385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рисунок 1"/>
          <p:cNvGrpSpPr/>
          <p:nvPr/>
        </p:nvGrpSpPr>
        <p:grpSpPr>
          <a:xfrm rot="16200000">
            <a:off x="9271042" y="2588639"/>
            <a:ext cx="1750825" cy="2211865"/>
            <a:chOff x="959642" y="914400"/>
            <a:chExt cx="2240758" cy="284770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53146" y="1249567"/>
              <a:ext cx="2190358" cy="2177365"/>
            </a:xfrm>
            <a:prstGeom prst="rect">
              <a:avLst/>
            </a:prstGeom>
          </p:spPr>
        </p:pic>
      </p:grpSp>
      <p:sp>
        <p:nvSpPr>
          <p:cNvPr id="67" name="зеленый 1"/>
          <p:cNvSpPr/>
          <p:nvPr/>
        </p:nvSpPr>
        <p:spPr>
          <a:xfrm>
            <a:off x="9044764" y="2842801"/>
            <a:ext cx="2207623" cy="167765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иний 1"/>
          <p:cNvSpPr/>
          <p:nvPr/>
        </p:nvSpPr>
        <p:spPr>
          <a:xfrm>
            <a:off x="9068061" y="2816910"/>
            <a:ext cx="2207623" cy="172718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бложка 1"/>
          <p:cNvSpPr/>
          <p:nvPr/>
        </p:nvSpPr>
        <p:spPr>
          <a:xfrm>
            <a:off x="9050625" y="2816910"/>
            <a:ext cx="2255039" cy="172718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рисунок 2"/>
          <p:cNvGrpSpPr/>
          <p:nvPr/>
        </p:nvGrpSpPr>
        <p:grpSpPr>
          <a:xfrm rot="16200000">
            <a:off x="3895062" y="2560874"/>
            <a:ext cx="1702524" cy="2211866"/>
            <a:chOff x="992777" y="914400"/>
            <a:chExt cx="2207623" cy="2847703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14342" y="1309248"/>
              <a:ext cx="2076924" cy="2091782"/>
            </a:xfrm>
            <a:prstGeom prst="rect">
              <a:avLst/>
            </a:prstGeom>
          </p:spPr>
        </p:pic>
      </p:grpSp>
      <p:sp>
        <p:nvSpPr>
          <p:cNvPr id="73" name="зеленый 2"/>
          <p:cNvSpPr/>
          <p:nvPr/>
        </p:nvSpPr>
        <p:spPr>
          <a:xfrm>
            <a:off x="3642511" y="2815546"/>
            <a:ext cx="2207623" cy="1702524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иний 2"/>
          <p:cNvSpPr/>
          <p:nvPr/>
        </p:nvSpPr>
        <p:spPr>
          <a:xfrm>
            <a:off x="3642511" y="2815544"/>
            <a:ext cx="2207623" cy="171803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бложка 2"/>
          <p:cNvSpPr/>
          <p:nvPr/>
        </p:nvSpPr>
        <p:spPr>
          <a:xfrm>
            <a:off x="3659539" y="2815543"/>
            <a:ext cx="2190596" cy="170252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рисунок 1"/>
          <p:cNvGrpSpPr/>
          <p:nvPr/>
        </p:nvGrpSpPr>
        <p:grpSpPr>
          <a:xfrm rot="16200000">
            <a:off x="6441551" y="588993"/>
            <a:ext cx="1967221" cy="2211865"/>
            <a:chOff x="989467" y="914400"/>
            <a:chExt cx="2517708" cy="2847703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81956" y="1068028"/>
              <a:ext cx="2532729" cy="2517708"/>
            </a:xfrm>
            <a:prstGeom prst="rect">
              <a:avLst/>
            </a:prstGeom>
          </p:spPr>
        </p:pic>
      </p:grpSp>
      <p:sp>
        <p:nvSpPr>
          <p:cNvPr id="79" name="зеленый 1"/>
          <p:cNvSpPr/>
          <p:nvPr/>
        </p:nvSpPr>
        <p:spPr>
          <a:xfrm>
            <a:off x="6323470" y="974657"/>
            <a:ext cx="2207623" cy="167765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иний 1"/>
          <p:cNvSpPr/>
          <p:nvPr/>
        </p:nvSpPr>
        <p:spPr>
          <a:xfrm>
            <a:off x="6346767" y="948766"/>
            <a:ext cx="2207623" cy="172718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бложка 1"/>
          <p:cNvSpPr/>
          <p:nvPr/>
        </p:nvSpPr>
        <p:spPr>
          <a:xfrm>
            <a:off x="6329331" y="948766"/>
            <a:ext cx="2255039" cy="172718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рисунок 2"/>
          <p:cNvGrpSpPr/>
          <p:nvPr/>
        </p:nvGrpSpPr>
        <p:grpSpPr>
          <a:xfrm rot="16200000">
            <a:off x="9187655" y="4312743"/>
            <a:ext cx="1930328" cy="2211866"/>
            <a:chOff x="992777" y="914400"/>
            <a:chExt cx="2503011" cy="2847703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10112" y="1073372"/>
              <a:ext cx="2476817" cy="2494535"/>
            </a:xfrm>
            <a:prstGeom prst="rect">
              <a:avLst/>
            </a:prstGeom>
          </p:spPr>
        </p:pic>
      </p:grpSp>
      <p:sp>
        <p:nvSpPr>
          <p:cNvPr id="85" name="зеленый 2"/>
          <p:cNvSpPr/>
          <p:nvPr/>
        </p:nvSpPr>
        <p:spPr>
          <a:xfrm>
            <a:off x="9049005" y="4681317"/>
            <a:ext cx="2207623" cy="1702524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иний 2"/>
          <p:cNvSpPr/>
          <p:nvPr/>
        </p:nvSpPr>
        <p:spPr>
          <a:xfrm>
            <a:off x="9049005" y="4681315"/>
            <a:ext cx="2207623" cy="171803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бложка 2"/>
          <p:cNvSpPr/>
          <p:nvPr/>
        </p:nvSpPr>
        <p:spPr>
          <a:xfrm>
            <a:off x="9066033" y="4681314"/>
            <a:ext cx="2190596" cy="170252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рисунок 1"/>
          <p:cNvGrpSpPr/>
          <p:nvPr/>
        </p:nvGrpSpPr>
        <p:grpSpPr>
          <a:xfrm rot="16200000">
            <a:off x="9199460" y="650560"/>
            <a:ext cx="1838912" cy="2211865"/>
            <a:chOff x="992777" y="914400"/>
            <a:chExt cx="2353494" cy="2847703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52222" y="1192070"/>
              <a:ext cx="2300873" cy="2287225"/>
            </a:xfrm>
            <a:prstGeom prst="rect">
              <a:avLst/>
            </a:prstGeom>
          </p:spPr>
        </p:pic>
      </p:grpSp>
      <p:sp>
        <p:nvSpPr>
          <p:cNvPr id="91" name="зеленый 1"/>
          <p:cNvSpPr/>
          <p:nvPr/>
        </p:nvSpPr>
        <p:spPr>
          <a:xfrm>
            <a:off x="9017225" y="974656"/>
            <a:ext cx="2207623" cy="167765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иний 1"/>
          <p:cNvSpPr/>
          <p:nvPr/>
        </p:nvSpPr>
        <p:spPr>
          <a:xfrm>
            <a:off x="9040522" y="948765"/>
            <a:ext cx="2207623" cy="172718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бложка 1"/>
          <p:cNvSpPr/>
          <p:nvPr/>
        </p:nvSpPr>
        <p:spPr>
          <a:xfrm>
            <a:off x="9023086" y="948765"/>
            <a:ext cx="2255039" cy="172718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рисунок 2"/>
          <p:cNvGrpSpPr/>
          <p:nvPr/>
        </p:nvGrpSpPr>
        <p:grpSpPr>
          <a:xfrm rot="16200000">
            <a:off x="6526658" y="2509391"/>
            <a:ext cx="1805490" cy="2211866"/>
            <a:chOff x="992777" y="914400"/>
            <a:chExt cx="2341137" cy="2847703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40590" y="1178850"/>
              <a:ext cx="2285150" cy="2301499"/>
            </a:xfrm>
            <a:prstGeom prst="rect">
              <a:avLst/>
            </a:prstGeom>
          </p:spPr>
        </p:pic>
      </p:grpSp>
      <p:sp>
        <p:nvSpPr>
          <p:cNvPr id="97" name="зеленый 2"/>
          <p:cNvSpPr/>
          <p:nvPr/>
        </p:nvSpPr>
        <p:spPr>
          <a:xfrm>
            <a:off x="6325588" y="2815546"/>
            <a:ext cx="2207623" cy="1702524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иний 2"/>
          <p:cNvSpPr/>
          <p:nvPr/>
        </p:nvSpPr>
        <p:spPr>
          <a:xfrm>
            <a:off x="6325588" y="2815544"/>
            <a:ext cx="2207623" cy="171803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бложка 2"/>
          <p:cNvSpPr/>
          <p:nvPr/>
        </p:nvSpPr>
        <p:spPr>
          <a:xfrm>
            <a:off x="6342616" y="2815543"/>
            <a:ext cx="2190596" cy="170252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рисунок 1"/>
          <p:cNvGrpSpPr/>
          <p:nvPr/>
        </p:nvGrpSpPr>
        <p:grpSpPr>
          <a:xfrm rot="16200000">
            <a:off x="3876813" y="681654"/>
            <a:ext cx="1724935" cy="2211865"/>
            <a:chOff x="992777" y="914400"/>
            <a:chExt cx="2207623" cy="2847703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86361" y="1257083"/>
              <a:ext cx="2163217" cy="2150385"/>
            </a:xfrm>
            <a:prstGeom prst="rect">
              <a:avLst/>
            </a:prstGeom>
          </p:spPr>
        </p:pic>
      </p:grpSp>
      <p:sp>
        <p:nvSpPr>
          <p:cNvPr id="103" name="зеленый 1"/>
          <p:cNvSpPr/>
          <p:nvPr/>
        </p:nvSpPr>
        <p:spPr>
          <a:xfrm>
            <a:off x="3637590" y="948761"/>
            <a:ext cx="2207623" cy="167765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иний 1"/>
          <p:cNvSpPr/>
          <p:nvPr/>
        </p:nvSpPr>
        <p:spPr>
          <a:xfrm>
            <a:off x="3660887" y="922870"/>
            <a:ext cx="2207623" cy="172718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бложка 1"/>
          <p:cNvSpPr/>
          <p:nvPr/>
        </p:nvSpPr>
        <p:spPr>
          <a:xfrm>
            <a:off x="3643451" y="922870"/>
            <a:ext cx="2255039" cy="172718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рисунок 2"/>
          <p:cNvGrpSpPr/>
          <p:nvPr/>
        </p:nvGrpSpPr>
        <p:grpSpPr>
          <a:xfrm rot="16200000">
            <a:off x="3829620" y="4444401"/>
            <a:ext cx="1702524" cy="2211866"/>
            <a:chOff x="992777" y="914400"/>
            <a:chExt cx="2207623" cy="2847703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01979" y="1226876"/>
              <a:ext cx="2125279" cy="2140482"/>
            </a:xfrm>
            <a:prstGeom prst="rect">
              <a:avLst/>
            </a:prstGeom>
          </p:spPr>
        </p:pic>
      </p:grpSp>
      <p:sp>
        <p:nvSpPr>
          <p:cNvPr id="109" name="зеленый 2"/>
          <p:cNvSpPr/>
          <p:nvPr/>
        </p:nvSpPr>
        <p:spPr>
          <a:xfrm>
            <a:off x="3577069" y="4699073"/>
            <a:ext cx="2207623" cy="1702524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иний 2"/>
          <p:cNvSpPr/>
          <p:nvPr/>
        </p:nvSpPr>
        <p:spPr>
          <a:xfrm>
            <a:off x="3577069" y="4699071"/>
            <a:ext cx="2207623" cy="171803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бложка 2"/>
          <p:cNvSpPr/>
          <p:nvPr/>
        </p:nvSpPr>
        <p:spPr>
          <a:xfrm>
            <a:off x="3594097" y="4699070"/>
            <a:ext cx="2190596" cy="170252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2" name="рисунок 1"/>
          <p:cNvGrpSpPr/>
          <p:nvPr/>
        </p:nvGrpSpPr>
        <p:grpSpPr>
          <a:xfrm rot="16200000">
            <a:off x="6515766" y="4462844"/>
            <a:ext cx="1770427" cy="2211865"/>
            <a:chOff x="934554" y="914400"/>
            <a:chExt cx="2265846" cy="2847703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</p:txBody>
        </p:sp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27994" y="1265240"/>
              <a:ext cx="2211918" cy="2198798"/>
            </a:xfrm>
            <a:prstGeom prst="rect">
              <a:avLst/>
            </a:prstGeom>
          </p:spPr>
        </p:pic>
      </p:grpSp>
      <p:sp>
        <p:nvSpPr>
          <p:cNvPr id="115" name="зеленый 1"/>
          <p:cNvSpPr/>
          <p:nvPr/>
        </p:nvSpPr>
        <p:spPr>
          <a:xfrm>
            <a:off x="6299289" y="4707205"/>
            <a:ext cx="2207623" cy="1677652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иний 1"/>
          <p:cNvSpPr/>
          <p:nvPr/>
        </p:nvSpPr>
        <p:spPr>
          <a:xfrm>
            <a:off x="6322586" y="4681314"/>
            <a:ext cx="2207623" cy="1727185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бложка 1"/>
          <p:cNvSpPr/>
          <p:nvPr/>
        </p:nvSpPr>
        <p:spPr>
          <a:xfrm>
            <a:off x="6305150" y="4681314"/>
            <a:ext cx="2255039" cy="172718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рисунок 2"/>
          <p:cNvGrpSpPr/>
          <p:nvPr/>
        </p:nvGrpSpPr>
        <p:grpSpPr>
          <a:xfrm rot="16200000">
            <a:off x="1171988" y="2584688"/>
            <a:ext cx="1750149" cy="2211866"/>
            <a:chOff x="931023" y="914400"/>
            <a:chExt cx="2269377" cy="2847703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992777" y="914400"/>
              <a:ext cx="2207623" cy="28477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944" y="1217283"/>
              <a:ext cx="2214665" cy="2230508"/>
            </a:xfrm>
            <a:prstGeom prst="rect">
              <a:avLst/>
            </a:prstGeom>
          </p:spPr>
        </p:pic>
      </p:grpSp>
      <p:sp>
        <p:nvSpPr>
          <p:cNvPr id="121" name="зеленый 2"/>
          <p:cNvSpPr/>
          <p:nvPr/>
        </p:nvSpPr>
        <p:spPr>
          <a:xfrm>
            <a:off x="943248" y="2815548"/>
            <a:ext cx="2207623" cy="1702524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иний 2"/>
          <p:cNvSpPr/>
          <p:nvPr/>
        </p:nvSpPr>
        <p:spPr>
          <a:xfrm>
            <a:off x="943248" y="2815546"/>
            <a:ext cx="2207623" cy="1718037"/>
          </a:xfrm>
          <a:prstGeom prst="round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бложка 2"/>
          <p:cNvSpPr/>
          <p:nvPr/>
        </p:nvSpPr>
        <p:spPr>
          <a:xfrm>
            <a:off x="960276" y="2815545"/>
            <a:ext cx="2190596" cy="170252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"/>
                            </p:stCondLst>
                            <p:childTnLst>
                              <p:par>
                                <p:cTn id="1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"/>
                            </p:stCondLst>
                            <p:childTnLst>
                              <p:par>
                                <p:cTn id="20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"/>
                            </p:stCondLst>
                            <p:childTnLst>
                              <p:par>
                                <p:cTn id="22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"/>
                            </p:stCondLst>
                            <p:childTnLst>
                              <p:par>
                                <p:cTn id="2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"/>
                            </p:stCondLst>
                            <p:childTnLst>
                              <p:par>
                                <p:cTn id="2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50"/>
                            </p:stCondLst>
                            <p:childTnLst>
                              <p:par>
                                <p:cTn id="3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50"/>
                            </p:stCondLst>
                            <p:childTnLst>
                              <p:par>
                                <p:cTn id="3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50"/>
                            </p:stCondLst>
                            <p:childTnLst>
                              <p:par>
                                <p:cTn id="35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50"/>
                            </p:stCondLst>
                            <p:childTnLst>
                              <p:par>
                                <p:cTn id="4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"/>
                            </p:stCondLst>
                            <p:childTnLst>
                              <p:par>
                                <p:cTn id="42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50"/>
                            </p:stCondLst>
                            <p:childTnLst>
                              <p:par>
                                <p:cTn id="4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50"/>
                            </p:stCondLst>
                            <p:childTnLst>
                              <p:par>
                                <p:cTn id="4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250"/>
                            </p:stCondLst>
                            <p:childTnLst>
                              <p:par>
                                <p:cTn id="50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"/>
                            </p:stCondLst>
                            <p:childTnLst>
                              <p:par>
                                <p:cTn id="50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1" fill="hold">
                      <p:stCondLst>
                        <p:cond delay="0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4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250"/>
                            </p:stCondLst>
                            <p:childTnLst>
                              <p:par>
                                <p:cTn id="5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250"/>
                            </p:stCondLst>
                            <p:childTnLst>
                              <p:par>
                                <p:cTn id="5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00"/>
                            </p:stCondLst>
                            <p:childTnLst>
                              <p:par>
                                <p:cTn id="53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250"/>
                            </p:stCondLst>
                            <p:childTnLst>
                              <p:par>
                                <p:cTn id="54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Скругленный прямоугольник 39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4761573" y="2814344"/>
            <a:ext cx="2668853" cy="122931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МЕНЮ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0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35</Words>
  <Application>Microsoft Office PowerPoint</Application>
  <PresentationFormat>Широкоэкранный</PresentationFormat>
  <Paragraphs>128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</dc:creator>
  <cp:lastModifiedBy>ТТТ</cp:lastModifiedBy>
  <cp:revision>77</cp:revision>
  <dcterms:created xsi:type="dcterms:W3CDTF">2022-04-06T18:55:57Z</dcterms:created>
  <dcterms:modified xsi:type="dcterms:W3CDTF">2025-01-16T11:52:15Z</dcterms:modified>
</cp:coreProperties>
</file>