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7" r:id="rId4"/>
    <p:sldId id="262" r:id="rId5"/>
    <p:sldId id="272" r:id="rId6"/>
    <p:sldId id="282" r:id="rId7"/>
    <p:sldId id="283" r:id="rId8"/>
    <p:sldId id="286" r:id="rId9"/>
    <p:sldId id="291" r:id="rId10"/>
    <p:sldId id="269" r:id="rId11"/>
    <p:sldId id="259" r:id="rId12"/>
    <p:sldId id="289" r:id="rId13"/>
    <p:sldId id="271" r:id="rId14"/>
    <p:sldId id="290" r:id="rId15"/>
    <p:sldId id="292" r:id="rId16"/>
    <p:sldId id="260" r:id="rId17"/>
    <p:sldId id="263" r:id="rId18"/>
    <p:sldId id="278" r:id="rId19"/>
    <p:sldId id="26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8" d="100"/>
          <a:sy n="68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D98AE-9A93-4B44-952F-8F7EAB9D2B1F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69F82-811A-4328-A364-5D517ACD7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0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9F82-811A-4328-A364-5D517ACD74C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37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96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55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34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79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29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44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037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698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87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951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16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7E1A3-1F51-469B-8402-26678888123A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BED6-3461-4A24-ABBD-0BBF2AF801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48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3352" y="4937760"/>
            <a:ext cx="8592312" cy="170078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Мастер-класс: «Играя –развиваем речь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совершенствование игровых методов и приемов в речевом развитии дошкольников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Сердюкова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 Владимировна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.mycdn.me/i?r=AzEPZsRbOZEKgBhR0XGMT1Rk9ZYMY01VzYK771yWokMMda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282" y="241759"/>
            <a:ext cx="8643998" cy="45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38282" y="178422"/>
            <a:ext cx="57978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Прекрасна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речь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когда она, как ручеек,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Бежит среди камней чиста, нетороплива,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ты готов внимать ее поток и восклицать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«О, как же ты красива!»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32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4303" y="332656"/>
            <a:ext cx="6894226" cy="3695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Обучение грамоте.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51867" y="526370"/>
            <a:ext cx="3047243" cy="23286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6400" y="278642"/>
            <a:ext cx="2247128" cy="3164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227445" y="3966487"/>
            <a:ext cx="2838139" cy="2420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" y="4653136"/>
            <a:ext cx="2664296" cy="21514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800" y="4543969"/>
            <a:ext cx="2781989" cy="2305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22496" y="146509"/>
            <a:ext cx="2424336" cy="2507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48188" y="3919754"/>
            <a:ext cx="3063173" cy="25102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79320" y="2573518"/>
            <a:ext cx="2146684" cy="214314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1818" y="1000108"/>
            <a:ext cx="2679646" cy="1914712"/>
          </a:xfrm>
          <a:prstGeom prst="rect">
            <a:avLst/>
          </a:prstGeom>
        </p:spPr>
      </p:pic>
      <p:pic>
        <p:nvPicPr>
          <p:cNvPr id="13" name="Picture 2" descr="C:\Users\u1\Desktop\ДЛЯ ПРЕЗЕНТАЦИИИ\IMG_20201127_1125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81488" y="2428868"/>
            <a:ext cx="2928958" cy="2035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757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fsd.kopilkaurokov.ru/up/html/2017/12/08/k_5a2a6eeb475bd/img_user_file_5a2a6eebbf3b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16" y="264540"/>
            <a:ext cx="11718236" cy="61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84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2530" y="3214686"/>
            <a:ext cx="4352925" cy="32646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2432" y="3278881"/>
            <a:ext cx="4272790" cy="3258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654" y="285728"/>
            <a:ext cx="4347329" cy="2711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072" y="203864"/>
            <a:ext cx="4209712" cy="31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241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63352" y="260648"/>
            <a:ext cx="3299387" cy="27318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2160" y="262280"/>
            <a:ext cx="3123309" cy="2976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04345" y="549085"/>
            <a:ext cx="3139296" cy="2469706"/>
          </a:xfrm>
          <a:prstGeom prst="rect">
            <a:avLst/>
          </a:prstGeom>
        </p:spPr>
      </p:pic>
      <p:pic>
        <p:nvPicPr>
          <p:cNvPr id="6" name="Picture 4" descr="C:\Users\u1\Desktop\ДЛЯ ПРЕЗЕНТАЦИИИ\IMG_20201127_1119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3968" y="3143248"/>
            <a:ext cx="3450419" cy="3089694"/>
          </a:xfrm>
          <a:prstGeom prst="rect">
            <a:avLst/>
          </a:prstGeom>
          <a:noFill/>
        </p:spPr>
      </p:pic>
      <p:pic>
        <p:nvPicPr>
          <p:cNvPr id="3074" name="Picture 2" descr="C:\Users\u1\Desktop\ДЛЯ ПРЕЗЕНТАЦИИИ\IMG_20201106_1129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0248" y="3357562"/>
            <a:ext cx="4214843" cy="3161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435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8" y="116632"/>
            <a:ext cx="11089232" cy="6480720"/>
          </a:xfrm>
        </p:spPr>
      </p:pic>
    </p:spTree>
    <p:extLst>
      <p:ext uri="{BB962C8B-B14F-4D97-AF65-F5344CB8AC3E}">
        <p14:creationId xmlns:p14="http://schemas.microsoft.com/office/powerpoint/2010/main" xmlns="" val="205885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Связная речь.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194386" y="686616"/>
            <a:ext cx="2587725" cy="178595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570" y="3952866"/>
            <a:ext cx="2881358" cy="2214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487244" y="537690"/>
            <a:ext cx="3444387" cy="2797588"/>
          </a:xfrm>
          <a:prstGeom prst="rect">
            <a:avLst/>
          </a:prstGeom>
        </p:spPr>
      </p:pic>
      <p:pic>
        <p:nvPicPr>
          <p:cNvPr id="2050" name="Picture 2" descr="C:\Users\u1\Desktop\ДЛЯ ПРЕЗЕНТАЦИИИ\связная речь\IMG_20201127_111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430" y="1357298"/>
            <a:ext cx="3357586" cy="3205962"/>
          </a:xfrm>
          <a:prstGeom prst="rect">
            <a:avLst/>
          </a:prstGeom>
          <a:noFill/>
        </p:spPr>
      </p:pic>
      <p:pic>
        <p:nvPicPr>
          <p:cNvPr id="2051" name="Picture 3" descr="C:\Users\u1\Desktop\ДЛЯ ПРЕЗЕНТАЦИИИ\связная речь\IMG_20201127_111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35148" y="1717688"/>
            <a:ext cx="2792482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88b/0000cbda-bceb4ad9/img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349" y="332930"/>
            <a:ext cx="11838093" cy="67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026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ds05.infourok.ru/uploads/ex/0f3c/000c443b-ee7a331d/img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52" y="82296"/>
            <a:ext cx="11121348" cy="66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471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065/0003a9e4-82317a6a/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928" y="259112"/>
            <a:ext cx="11009376" cy="635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3341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4.infourok.ru/uploads/ex/0b68/000cc91f-7a58bd30/img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432" y="365125"/>
            <a:ext cx="10945368" cy="61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116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f.ppt-online.org/files/slide/z/ze6HrLnVlIwa9SFuGb2viEp4Jm8tjUCsByZXkd/slide-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36" y="438912"/>
            <a:ext cx="11192256" cy="6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48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ee9/000615e0-32b3c8b7/img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16" y="428604"/>
            <a:ext cx="8929750" cy="59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101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2.infourok.ru/uploads/ex/10e0/0006a08f-8ff69962/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8265"/>
            <a:ext cx="11658600" cy="87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14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llyslide.com/thumbs/4509d7859945e79c1332a1858833aef3/img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444" y="-100584"/>
            <a:ext cx="1179939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228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291/00198e00-ab5b018d/img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274" y="283464"/>
            <a:ext cx="11001452" cy="58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147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f.ppt-online.org/files1/slide/s/sKYSR8un6Gjwr29He3EvTLZ7O15zMhBNoFcCDbVlt/slide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6" y="201168"/>
            <a:ext cx="1141171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215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0"/>
            <a:ext cx="9858444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мультимедийный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технологий.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u1\Desktop\МАСТЕР -Класс\фото\IMG_20201126_163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438" y="1325563"/>
            <a:ext cx="3357586" cy="2839661"/>
          </a:xfrm>
          <a:prstGeom prst="rect">
            <a:avLst/>
          </a:prstGeom>
          <a:noFill/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4513" y="1760935"/>
            <a:ext cx="3929090" cy="3693321"/>
          </a:xfrm>
          <a:prstGeom prst="rect">
            <a:avLst/>
          </a:prstGeom>
        </p:spPr>
      </p:pic>
      <p:pic>
        <p:nvPicPr>
          <p:cNvPr id="40963" name="Picture 3" descr="F:\МАСТЕР -Класс\фото\IMG_20201106_111750_BURS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994065" y="1816687"/>
            <a:ext cx="3944135" cy="3739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Артикуляционная гимнастика.</a:t>
            </a:r>
            <a:br>
              <a:rPr lang="ru-RU" dirty="0" smtClean="0"/>
            </a:br>
            <a:r>
              <a:rPr lang="ru-RU" dirty="0" smtClean="0"/>
              <a:t>Автоматизация поставленных звуков.</a:t>
            </a:r>
            <a:endParaRPr lang="ru-RU" dirty="0"/>
          </a:p>
        </p:txBody>
      </p:sp>
      <p:pic>
        <p:nvPicPr>
          <p:cNvPr id="1026" name="Picture 2" descr="C:\Users\u1\Desktop\ДЛЯ ПРЕЗЕНТАЦИИИ\арт гимнаст\IMG_20201127_114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36" y="1643050"/>
            <a:ext cx="4857784" cy="442915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8810" y="1643050"/>
            <a:ext cx="6230412" cy="43513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40</Words>
  <Application>Microsoft Office PowerPoint</Application>
  <PresentationFormat>Произвольный</PresentationFormat>
  <Paragraphs>12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Использование мультимедийный технологий.</vt:lpstr>
      <vt:lpstr>Артикуляционная гимнастика. Автоматизация поставленных звуков.</vt:lpstr>
      <vt:lpstr>Обучение грамоте.</vt:lpstr>
      <vt:lpstr>Слайд 11</vt:lpstr>
      <vt:lpstr>Слайд 12</vt:lpstr>
      <vt:lpstr>Слайд 13</vt:lpstr>
      <vt:lpstr>Слайд 14</vt:lpstr>
      <vt:lpstr>Связная речь.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u1</dc:creator>
  <cp:lastModifiedBy>u1</cp:lastModifiedBy>
  <cp:revision>20</cp:revision>
  <dcterms:modified xsi:type="dcterms:W3CDTF">2025-01-22T11:54:55Z</dcterms:modified>
</cp:coreProperties>
</file>