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66" r:id="rId5"/>
    <p:sldId id="26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9" r:id="rId16"/>
    <p:sldId id="270" r:id="rId17"/>
    <p:sldId id="287" r:id="rId18"/>
    <p:sldId id="271" r:id="rId19"/>
    <p:sldId id="272" r:id="rId20"/>
    <p:sldId id="273" r:id="rId21"/>
    <p:sldId id="274" r:id="rId22"/>
    <p:sldId id="275" r:id="rId23"/>
    <p:sldId id="277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3C5-FA2B-4E6E-A653-87389297C5FC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97B-F2C2-4F65-8C2B-F092FF7A9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47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3C5-FA2B-4E6E-A653-87389297C5FC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97B-F2C2-4F65-8C2B-F092FF7A9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801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3C5-FA2B-4E6E-A653-87389297C5FC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97B-F2C2-4F65-8C2B-F092FF7A9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90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3C5-FA2B-4E6E-A653-87389297C5FC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97B-F2C2-4F65-8C2B-F092FF7A9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23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3C5-FA2B-4E6E-A653-87389297C5FC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97B-F2C2-4F65-8C2B-F092FF7A9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57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3C5-FA2B-4E6E-A653-87389297C5FC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97B-F2C2-4F65-8C2B-F092FF7A9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19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3C5-FA2B-4E6E-A653-87389297C5FC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97B-F2C2-4F65-8C2B-F092FF7A9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1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3C5-FA2B-4E6E-A653-87389297C5FC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97B-F2C2-4F65-8C2B-F092FF7A9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87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3C5-FA2B-4E6E-A653-87389297C5FC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97B-F2C2-4F65-8C2B-F092FF7A9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22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3C5-FA2B-4E6E-A653-87389297C5FC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97B-F2C2-4F65-8C2B-F092FF7A9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6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3C5-FA2B-4E6E-A653-87389297C5FC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97B-F2C2-4F65-8C2B-F092FF7A9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536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663C5-FA2B-4E6E-A653-87389297C5FC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97B-F2C2-4F65-8C2B-F092FF7A9B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09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3;&#1086;&#1074;&#1072;&#1103;%20&#1087;&#1072;&#1087;&#1082;&#1072;%20(3)\&#1060;&#1080;&#1079;&#1084;&#1080;&#1085;&#1091;&#1090;&#1082;&#1072;%20_&#1055;&#1088;&#1086;&#1092;&#1077;&#1089;&#1089;&#1080;&#1080;_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3;&#1086;&#1074;&#1072;&#1103;%20&#1087;&#1072;&#1087;&#1082;&#1072;%20(3)\1735049395475.mp3" TargetMode="Externa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3;&#1086;&#1074;&#1072;&#1103;%20&#1087;&#1072;&#1087;&#1082;&#1072;%20(3)\5020512487940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8712968" cy="388843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«</a:t>
            </a:r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Калейдоскоп профессий»</a:t>
            </a:r>
            <a:endParaRPr lang="ru-RU" sz="66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6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712968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/>
              <a:t>СТМАРЕДСЕ = </a:t>
            </a:r>
            <a:endParaRPr lang="ru-RU" sz="5400" b="1" dirty="0" smtClean="0"/>
          </a:p>
          <a:p>
            <a:pPr marL="0" indent="0" algn="ctr">
              <a:buNone/>
            </a:pPr>
            <a:r>
              <a:rPr lang="ru-RU" sz="5400" b="1" dirty="0" smtClean="0"/>
              <a:t>М _  _  _  _  _  _  _  _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(</a:t>
            </a:r>
            <a:r>
              <a:rPr lang="ru-RU" dirty="0"/>
              <a:t>младший медработник</a:t>
            </a:r>
            <a:r>
              <a:rPr lang="ru-RU" dirty="0" smtClean="0"/>
              <a:t>)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7200" b="1" dirty="0" smtClean="0"/>
              <a:t>МЕДСЕСТРА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xmlns="" val="41177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8000" dirty="0"/>
              <a:t>РЯДОАК = </a:t>
            </a:r>
            <a:endParaRPr lang="ru-RU" sz="8000" dirty="0" smtClean="0"/>
          </a:p>
          <a:p>
            <a:pPr marL="0" indent="0" algn="ctr">
              <a:buNone/>
            </a:pPr>
            <a:r>
              <a:rPr lang="ru-RU" sz="8000" dirty="0" smtClean="0"/>
              <a:t>Д _  _  _  _  _</a:t>
            </a:r>
            <a:endParaRPr lang="ru-RU" sz="8000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(</a:t>
            </a:r>
            <a:r>
              <a:rPr lang="ru-RU" dirty="0"/>
              <a:t>животноводческая профессия</a:t>
            </a:r>
            <a:r>
              <a:rPr lang="ru-RU" dirty="0" smtClean="0"/>
              <a:t>)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8000" b="1" dirty="0" smtClean="0"/>
              <a:t>ДОЯРКА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28058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/>
              <a:t>КРЕДИТОР = </a:t>
            </a:r>
            <a:endParaRPr lang="ru-RU" sz="7200" dirty="0" smtClean="0"/>
          </a:p>
          <a:p>
            <a:pPr marL="0" indent="0" algn="ctr">
              <a:buNone/>
            </a:pPr>
            <a:r>
              <a:rPr lang="ru-RU" sz="7200" dirty="0" smtClean="0"/>
              <a:t>Д _  _  _  _  _  _  _</a:t>
            </a:r>
          </a:p>
          <a:p>
            <a:pPr marL="0" indent="0" algn="ctr">
              <a:buNone/>
            </a:pPr>
            <a:r>
              <a:rPr lang="ru-RU" dirty="0" smtClean="0"/>
              <a:t>(</a:t>
            </a:r>
            <a:r>
              <a:rPr lang="ru-RU" dirty="0"/>
              <a:t>руководитель предприятия, начальник</a:t>
            </a:r>
            <a:r>
              <a:rPr lang="ru-RU" dirty="0" smtClean="0"/>
              <a:t>)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8000" b="1" dirty="0" smtClean="0"/>
              <a:t>ДИРЕКТОР</a:t>
            </a:r>
            <a:endParaRPr lang="ru-RU" sz="80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3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Станция 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«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Профессионалы»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3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548680"/>
            <a:ext cx="6840760" cy="5643627"/>
          </a:xfrm>
        </p:spPr>
      </p:pic>
    </p:spTree>
    <p:extLst>
      <p:ext uri="{BB962C8B-B14F-4D97-AF65-F5344CB8AC3E}">
        <p14:creationId xmlns:p14="http://schemas.microsoft.com/office/powerpoint/2010/main" xmlns="" val="22872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4664"/>
            <a:ext cx="86434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81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8539516" cy="5688632"/>
          </a:xfrm>
        </p:spPr>
      </p:pic>
    </p:spTree>
    <p:extLst>
      <p:ext uri="{BB962C8B-B14F-4D97-AF65-F5344CB8AC3E}">
        <p14:creationId xmlns:p14="http://schemas.microsoft.com/office/powerpoint/2010/main" xmlns="" val="41277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60648"/>
            <a:ext cx="6912768" cy="6260993"/>
          </a:xfrm>
        </p:spPr>
      </p:pic>
    </p:spTree>
    <p:extLst>
      <p:ext uri="{BB962C8B-B14F-4D97-AF65-F5344CB8AC3E}">
        <p14:creationId xmlns:p14="http://schemas.microsoft.com/office/powerpoint/2010/main" xmlns="" val="21292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92" b="9694"/>
          <a:stretch/>
        </p:blipFill>
        <p:spPr>
          <a:xfrm>
            <a:off x="395536" y="372119"/>
            <a:ext cx="8064896" cy="5567956"/>
          </a:xfrm>
        </p:spPr>
      </p:pic>
    </p:spTree>
    <p:extLst>
      <p:ext uri="{BB962C8B-B14F-4D97-AF65-F5344CB8AC3E}">
        <p14:creationId xmlns:p14="http://schemas.microsoft.com/office/powerpoint/2010/main" xmlns="" val="9078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283" y="908720"/>
            <a:ext cx="8057111" cy="4968552"/>
          </a:xfrm>
        </p:spPr>
      </p:pic>
    </p:spTree>
    <p:extLst>
      <p:ext uri="{BB962C8B-B14F-4D97-AF65-F5344CB8AC3E}">
        <p14:creationId xmlns:p14="http://schemas.microsoft.com/office/powerpoint/2010/main" xmlns="" val="1063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изминутка _Профессии_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279525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32656"/>
            <a:ext cx="6624736" cy="5807686"/>
          </a:xfrm>
        </p:spPr>
      </p:pic>
    </p:spTree>
    <p:extLst>
      <p:ext uri="{BB962C8B-B14F-4D97-AF65-F5344CB8AC3E}">
        <p14:creationId xmlns:p14="http://schemas.microsoft.com/office/powerpoint/2010/main" xmlns="" val="20400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60682"/>
            <a:ext cx="7848872" cy="5521465"/>
          </a:xfrm>
        </p:spPr>
      </p:pic>
    </p:spTree>
    <p:extLst>
      <p:ext uri="{BB962C8B-B14F-4D97-AF65-F5344CB8AC3E}">
        <p14:creationId xmlns:p14="http://schemas.microsoft.com/office/powerpoint/2010/main" xmlns="" val="1860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17897"/>
            <a:ext cx="6658726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8" r="8387" b="7397"/>
          <a:stretch/>
        </p:blipFill>
        <p:spPr>
          <a:xfrm>
            <a:off x="4572000" y="3429000"/>
            <a:ext cx="4297680" cy="31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18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endParaRPr lang="ru-RU" sz="66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c056f5bb-36ac-5f65-90b5-09621463c48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173504939547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73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8712968" cy="388843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«</a:t>
            </a:r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Калейдоскоп профессий</a:t>
            </a:r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»</a:t>
            </a:r>
          </a:p>
          <a:p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Спасибо за внимание!</a:t>
            </a:r>
            <a:endParaRPr lang="ru-RU" sz="66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5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35280" cy="223224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Станция «Знакомство с профессиями»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4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02051248794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60888" y="-2114550"/>
            <a:ext cx="1828800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09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7417"/>
            <a:ext cx="82296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22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8000" b="1" dirty="0"/>
              <a:t>РВАЧ = </a:t>
            </a:r>
            <a:r>
              <a:rPr lang="ru-RU" sz="8000" b="1" dirty="0" smtClean="0"/>
              <a:t>В _  _  _                       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 smtClean="0"/>
              <a:t>(</a:t>
            </a:r>
            <a:r>
              <a:rPr lang="ru-RU" sz="4000" dirty="0"/>
              <a:t>медработник</a:t>
            </a:r>
            <a:r>
              <a:rPr lang="ru-RU" sz="4000" dirty="0" smtClean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8000" b="1" dirty="0" smtClean="0"/>
              <a:t>ВРАЧ</a:t>
            </a:r>
            <a:endParaRPr lang="ru-RU" sz="8000" b="1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3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/>
              <a:t>ТЁРКА = </a:t>
            </a:r>
            <a:r>
              <a:rPr lang="ru-RU" sz="6000" b="1" dirty="0" smtClean="0"/>
              <a:t>А_  _  _  _</a:t>
            </a:r>
            <a:endParaRPr lang="ru-RU" sz="6000" b="1" dirty="0"/>
          </a:p>
          <a:p>
            <a:pPr marL="0" indent="0" algn="ctr">
              <a:buNone/>
            </a:pPr>
            <a:r>
              <a:rPr lang="ru-RU" dirty="0" smtClean="0"/>
              <a:t>(</a:t>
            </a:r>
            <a:r>
              <a:rPr lang="ru-RU" dirty="0"/>
              <a:t>театральная и кинематографическая профессия</a:t>
            </a:r>
            <a:r>
              <a:rPr lang="ru-RU" dirty="0" smtClean="0"/>
              <a:t>)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8000" b="1" dirty="0" smtClean="0"/>
              <a:t>АКТЁР</a:t>
            </a:r>
            <a:endParaRPr lang="ru-RU" sz="80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57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b="1" dirty="0"/>
              <a:t>КУЛОН = К </a:t>
            </a:r>
            <a:r>
              <a:rPr lang="ru-RU" sz="8000" b="1" dirty="0" smtClean="0"/>
              <a:t>_  _  _  _</a:t>
            </a:r>
          </a:p>
          <a:p>
            <a:pPr marL="0" indent="0" algn="ctr">
              <a:buNone/>
            </a:pPr>
            <a:r>
              <a:rPr lang="ru-RU" sz="3600" dirty="0" smtClean="0"/>
              <a:t>(</a:t>
            </a:r>
            <a:r>
              <a:rPr lang="ru-RU" sz="3600" dirty="0"/>
              <a:t>весёлая цирковая профессия</a:t>
            </a:r>
            <a:r>
              <a:rPr lang="ru-RU" sz="3600" dirty="0" smtClean="0"/>
              <a:t>)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8000" b="1" dirty="0" smtClean="0"/>
              <a:t>КЛОУН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29179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616624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/>
              <a:t>МАРЛЯ = </a:t>
            </a:r>
            <a:r>
              <a:rPr lang="ru-RU" sz="8000" dirty="0" smtClean="0"/>
              <a:t>М _  _  _  _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(«</a:t>
            </a:r>
            <a:r>
              <a:rPr lang="ru-RU" dirty="0"/>
              <a:t>разноцветный рабочий</a:t>
            </a:r>
            <a:r>
              <a:rPr lang="ru-RU" dirty="0" smtClean="0"/>
              <a:t>»)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8000" b="1" dirty="0" smtClean="0"/>
              <a:t>МАЛЯР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40183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</TotalTime>
  <Words>115</Words>
  <Application>Microsoft Office PowerPoint</Application>
  <PresentationFormat>Экран (4:3)</PresentationFormat>
  <Paragraphs>40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Станция «Знакомство с профессиями»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Станция  «Профессионалы»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Месячник – «В мире профессий»</dc:title>
  <dc:creator>Светик</dc:creator>
  <cp:lastModifiedBy>Дом</cp:lastModifiedBy>
  <cp:revision>14</cp:revision>
  <dcterms:created xsi:type="dcterms:W3CDTF">2019-01-11T09:29:51Z</dcterms:created>
  <dcterms:modified xsi:type="dcterms:W3CDTF">2024-12-24T16:59:15Z</dcterms:modified>
</cp:coreProperties>
</file>