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6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0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4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7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8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12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5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2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8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4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2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7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DD6FDA-B9EE-45D8-B9CA-3968D65ED3A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35DB27-D294-453A-9504-1EB6D578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3%D1%81%D1%82%D1%8C-%D0%9E%D1%80%D0%B4%D1%8B%D0%BD%D1%81%D0%BA%D0%B8%D0%B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78D4C-C628-4F45-94DE-3CA43000D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S Mincho" panose="02020609040205080304" pitchFamily="49" charset="-128"/>
                <a:ea typeface="MS Mincho" panose="02020609040205080304" pitchFamily="49" charset="-128"/>
              </a:rPr>
              <a:t>ИГРА ДЛЯ ПЕДАГОГОВ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4990EC-8367-4DC7-80D3-C5ECDF5A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703" y="3569110"/>
            <a:ext cx="9163665" cy="2467896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«СЧЕГО НАЧИНАЕТСЯ  РОДИНА»</a:t>
            </a:r>
          </a:p>
        </p:txBody>
      </p:sp>
    </p:spTree>
    <p:extLst>
      <p:ext uri="{BB962C8B-B14F-4D97-AF65-F5344CB8AC3E}">
        <p14:creationId xmlns:p14="http://schemas.microsoft.com/office/powerpoint/2010/main" val="20242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27387-7A2E-4A11-ABBB-A46F887C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8211"/>
            <a:ext cx="9601196" cy="950260"/>
          </a:xfrm>
        </p:spPr>
        <p:txBody>
          <a:bodyPr/>
          <a:lstStyle/>
          <a:p>
            <a:r>
              <a:rPr lang="ru-RU" dirty="0"/>
              <a:t>Животные Байкала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C5490DB-610B-4BD1-B1DE-FCA585596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9" y="1783977"/>
            <a:ext cx="5692587" cy="43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6C0D20B9-29FD-43D7-B13C-E71E091B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29" y="1783976"/>
            <a:ext cx="5190565" cy="43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4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E3FFC-D400-482B-9B70-3D656471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Традиции и кухня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C582E-CEFA-4EE6-87AB-68904565B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</a:t>
            </a:r>
          </a:p>
          <a:p>
            <a:pPr marL="0" indent="0" algn="ctr">
              <a:buNone/>
            </a:pPr>
            <a:r>
              <a:rPr lang="ru-RU" sz="3600" dirty="0"/>
              <a:t>Придумайте загадки о традиционных блюдах характерных для нашего региона, небольшой мастер-класс по приготовлению.</a:t>
            </a:r>
          </a:p>
        </p:txBody>
      </p:sp>
    </p:spTree>
    <p:extLst>
      <p:ext uri="{BB962C8B-B14F-4D97-AF65-F5344CB8AC3E}">
        <p14:creationId xmlns:p14="http://schemas.microsoft.com/office/powerpoint/2010/main" val="234806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4F2CC-2759-442C-9FFB-1C91E161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30" y="1237129"/>
            <a:ext cx="89646" cy="2392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F2991BB-E7AC-4163-A4F9-D49C5CC3DB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3" y="3429000"/>
            <a:ext cx="5307107" cy="28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95C6F436-4D7F-4C0C-B0D0-A942A035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71" y="3395132"/>
            <a:ext cx="5719481" cy="29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30C1EC13-1F15-415F-B963-F202F24E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6" y="191526"/>
            <a:ext cx="610496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8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3B9BE-A532-41FF-84A9-E96701CA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КУЛЬТУРНЫЙ ПАРАД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E23C8-F4BE-4566-981F-829968CD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ЗАДАНИЕ</a:t>
            </a:r>
          </a:p>
          <a:p>
            <a:pPr marL="0" indent="0" algn="ctr">
              <a:buNone/>
            </a:pPr>
            <a:r>
              <a:rPr lang="ru-RU" sz="3600" dirty="0"/>
              <a:t>Создайте небольшой номер о культурных традициях бурят (танец, песня, стихотворение)</a:t>
            </a:r>
          </a:p>
        </p:txBody>
      </p:sp>
    </p:spTree>
    <p:extLst>
      <p:ext uri="{BB962C8B-B14F-4D97-AF65-F5344CB8AC3E}">
        <p14:creationId xmlns:p14="http://schemas.microsoft.com/office/powerpoint/2010/main" val="102911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93D84-B0F5-4790-A18B-B0ECF7D9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ИГРУ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4EDE989-8F47-46EB-9B95-8D10C5D630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11" y="2465295"/>
            <a:ext cx="6822141" cy="37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1FB8F-5440-44BE-A280-2EAD131C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1850715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ЦЕЛЬ: Закрепить знания и умения  участников игры о истории и культуре родного края.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41CC8-D296-4B79-8FAB-063556CA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4" y="2556932"/>
            <a:ext cx="10228729" cy="33189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/>
              <a:t>ЗАДАЧИ: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Получить новые знания и умения в интересной игровой форме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Развивать командный дух и сотрудничество среди педагогов.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9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B252-1F97-4E67-9375-2FE6CA4A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 чего начинается Родина… с малой родины, с родного края, села, улицы, двора, с того места, где человек родился и вырос…  История села – это живая история, она отражается и в биографии семьи и в судьбе каждого человека.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4AD4C-9C54-4CD5-B30A-C1B895FC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Задание: </a:t>
            </a:r>
          </a:p>
          <a:p>
            <a:pPr marL="0" indent="0">
              <a:buNone/>
            </a:pPr>
            <a:r>
              <a:rPr lang="ru-RU" dirty="0"/>
              <a:t>-	Придумайте слова-признаки (по 2 прилагательных)  о нашем поселке, каждую букву, которые есть в названии нашего села.  </a:t>
            </a:r>
          </a:p>
          <a:p>
            <a:pPr marL="0" indent="0">
              <a:buNone/>
            </a:pPr>
            <a:r>
              <a:rPr lang="ru-RU" dirty="0"/>
              <a:t>    У -  </a:t>
            </a:r>
          </a:p>
          <a:p>
            <a:pPr marL="0" indent="0">
              <a:buNone/>
            </a:pPr>
            <a:r>
              <a:rPr lang="ru-RU" dirty="0"/>
              <a:t>    С -  </a:t>
            </a:r>
          </a:p>
          <a:p>
            <a:pPr marL="0" indent="0">
              <a:buNone/>
            </a:pPr>
            <a:r>
              <a:rPr lang="ru-RU" dirty="0"/>
              <a:t>    Т - Ь -  </a:t>
            </a:r>
          </a:p>
          <a:p>
            <a:pPr marL="0" indent="0">
              <a:buNone/>
            </a:pPr>
            <a:r>
              <a:rPr lang="ru-RU" dirty="0"/>
              <a:t>    Ордынский</a:t>
            </a:r>
          </a:p>
        </p:txBody>
      </p:sp>
    </p:spTree>
    <p:extLst>
      <p:ext uri="{BB962C8B-B14F-4D97-AF65-F5344CB8AC3E}">
        <p14:creationId xmlns:p14="http://schemas.microsoft.com/office/powerpoint/2010/main" val="256401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914E1-F0C5-4338-8213-B6A0B498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Историческая Энциклопедия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DD3CB-7618-473C-9F70-99445C25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Задание: Вспомните и запишите 3 факта о значимых исторических событиях, произошедших в Усть-Ордынском округе</a:t>
            </a:r>
          </a:p>
        </p:txBody>
      </p:sp>
    </p:spTree>
    <p:extLst>
      <p:ext uri="{BB962C8B-B14F-4D97-AF65-F5344CB8AC3E}">
        <p14:creationId xmlns:p14="http://schemas.microsoft.com/office/powerpoint/2010/main" val="56104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18EEAD-B721-49A4-B710-B135CBD8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694" y="779930"/>
            <a:ext cx="10103224" cy="5342070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ru-RU" sz="6400" b="1" i="0" dirty="0">
              <a:effectLst/>
              <a:latin typeface="Sitka Banner Semibold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22 сентября 1928 года</a:t>
            </a:r>
            <a:r>
              <a:rPr lang="ru-RU" sz="6400" b="0" i="0" dirty="0">
                <a:effectLst/>
                <a:latin typeface="Sitka Banner Semibold" pitchFamily="2" charset="0"/>
              </a:rPr>
              <a:t> — открытие Усть-Ордынской больницы на 50 коек.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сентябре 1937 года</a:t>
            </a:r>
            <a:r>
              <a:rPr lang="ru-RU" sz="6400" b="0" i="0" dirty="0">
                <a:effectLst/>
                <a:latin typeface="Sitka Banner Semibold" pitchFamily="2" charset="0"/>
              </a:rPr>
              <a:t> — образование Усть-Ордынского Бурят-Монгольского (впоследствии Усть-Ордынский Бурятский) автономного округа.  </a:t>
            </a:r>
            <a:r>
              <a:rPr lang="ru-RU" sz="6400" b="0" i="0" dirty="0" err="1">
                <a:effectLst/>
                <a:latin typeface="Sitka Banner Semibold" pitchFamily="2" charset="0"/>
              </a:rPr>
              <a:t>Усть</a:t>
            </a:r>
            <a:r>
              <a:rPr lang="ru-RU" sz="6400" b="0" i="0" dirty="0">
                <a:effectLst/>
                <a:latin typeface="Sitka Banner Semibold" pitchFamily="2" charset="0"/>
              </a:rPr>
              <a:t>-Орда стала его окружным центром. </a:t>
            </a:r>
            <a:r>
              <a:rPr lang="ru-RU" sz="6400" b="0" i="0" u="none" strike="noStrike" dirty="0">
                <a:effectLst/>
                <a:latin typeface="Sitka Banner Semibold" pitchFamily="2" charset="0"/>
                <a:hlinkClick r:id="rId2"/>
              </a:rPr>
              <a:t>1</a:t>
            </a:r>
            <a:endParaRPr lang="ru-RU" sz="6400" b="0" i="0" dirty="0">
              <a:effectLst/>
              <a:latin typeface="Sitka Banner Semibold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1938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Восточно-Сибирским отделением гражданской авиации в </a:t>
            </a:r>
            <a:r>
              <a:rPr lang="ru-RU" sz="6400" b="0" i="0" dirty="0" err="1">
                <a:effectLst/>
                <a:latin typeface="Sitka Banner Semibold" pitchFamily="2" charset="0"/>
              </a:rPr>
              <a:t>Усть</a:t>
            </a:r>
            <a:r>
              <a:rPr lang="ru-RU" sz="6400" b="0" i="0" dirty="0">
                <a:effectLst/>
                <a:latin typeface="Sitka Banner Semibold" pitchFamily="2" charset="0"/>
              </a:rPr>
              <a:t>-Орде был открыт аэропорт.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27 марта 1941 года</a:t>
            </a:r>
            <a:r>
              <a:rPr lang="ru-RU" sz="6400" b="0" i="0" dirty="0">
                <a:effectLst/>
                <a:latin typeface="Sitka Banner Semibold" pitchFamily="2" charset="0"/>
              </a:rPr>
              <a:t> — Указом Президиума Верховного Совета РСФСР село </a:t>
            </a:r>
            <a:r>
              <a:rPr lang="ru-RU" sz="6400" b="0" i="0" dirty="0" err="1">
                <a:effectLst/>
                <a:latin typeface="Sitka Banner Semibold" pitchFamily="2" charset="0"/>
              </a:rPr>
              <a:t>Усть</a:t>
            </a:r>
            <a:r>
              <a:rPr lang="ru-RU" sz="6400" b="0" i="0" dirty="0">
                <a:effectLst/>
                <a:latin typeface="Sitka Banner Semibold" pitchFamily="2" charset="0"/>
              </a:rPr>
              <a:t>-Орда было отнесено к категории рабочих посёлков, с этого времени оно стало именоваться «рабочий посёлок Усть-Ордынский».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1944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в </a:t>
            </a:r>
            <a:r>
              <a:rPr lang="ru-RU" sz="6400" b="0" i="0" dirty="0" err="1">
                <a:effectLst/>
                <a:latin typeface="Sitka Banner Semibold" pitchFamily="2" charset="0"/>
              </a:rPr>
              <a:t>Усть</a:t>
            </a:r>
            <a:r>
              <a:rPr lang="ru-RU" sz="6400" b="0" i="0" dirty="0">
                <a:effectLst/>
                <a:latin typeface="Sitka Banner Semibold" pitchFamily="2" charset="0"/>
              </a:rPr>
              <a:t>-Орде были открыты драматический театр и краеведческий музей.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1956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в окружном центре был открыт кинотеатр «</a:t>
            </a:r>
            <a:r>
              <a:rPr lang="ru-RU" sz="6400" b="0" i="0" dirty="0" err="1">
                <a:effectLst/>
                <a:latin typeface="Sitka Banner Semibold" pitchFamily="2" charset="0"/>
              </a:rPr>
              <a:t>Эрдэм</a:t>
            </a:r>
            <a:r>
              <a:rPr lang="ru-RU" sz="6400" b="0" i="0" dirty="0">
                <a:effectLst/>
                <a:latin typeface="Sitka Banner Semibold" pitchFamily="2" charset="0"/>
              </a:rPr>
              <a:t>» со зрительным залом на 300 человек.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1958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открылась новая воздушная линия «</a:t>
            </a:r>
            <a:r>
              <a:rPr lang="ru-RU" sz="6400" b="0" i="0" dirty="0" err="1">
                <a:effectLst/>
                <a:latin typeface="Sitka Banner Semibold" pitchFamily="2" charset="0"/>
              </a:rPr>
              <a:t>Усть</a:t>
            </a:r>
            <a:r>
              <a:rPr lang="ru-RU" sz="6400" b="0" i="0" dirty="0">
                <a:effectLst/>
                <a:latin typeface="Sitka Banner Semibold" pitchFamily="2" charset="0"/>
              </a:rPr>
              <a:t>-Орда — Иркутск», стала работать полуавтоматическая телефонная станция, состоялось открытие детской музыкальной школы, был построен магазин «Гастроном».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1959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открыт Дом пионеров.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сентябре 1961 года</a:t>
            </a:r>
            <a:r>
              <a:rPr lang="ru-RU" sz="6400" b="0" i="0" dirty="0">
                <a:effectLst/>
                <a:latin typeface="Sitka Banner Semibold" pitchFamily="2" charset="0"/>
              </a:rPr>
              <a:t> в посёлке открылась первая в округе восьмилетняя школа-интернат на 100 человек.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1962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построен Дом культуры.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1964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посёлок получил трёхэтажную среднюю школу №1.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В 1972 году</a:t>
            </a:r>
            <a:r>
              <a:rPr lang="ru-RU" sz="6400" b="0" i="0" dirty="0">
                <a:effectLst/>
                <a:latin typeface="Sitka Banner Semibold" pitchFamily="2" charset="0"/>
              </a:rPr>
              <a:t> была сдана поликлиника на 500 посещений в день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6400" b="1" i="0" dirty="0">
                <a:effectLst/>
                <a:latin typeface="Sitka Banner Semibold" pitchFamily="2" charset="0"/>
              </a:rPr>
              <a:t>13 января 1986 года</a:t>
            </a:r>
            <a:r>
              <a:rPr lang="ru-RU" sz="6400" b="0" i="0" dirty="0">
                <a:effectLst/>
                <a:latin typeface="Sitka Banner Semibold" pitchFamily="2" charset="0"/>
              </a:rPr>
              <a:t> — создание муниципального дошкольного образовательного учреждения детский сад №1 «Алёнушка».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35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5E6F4-3C77-4023-8BC0-503A3F0A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Картограф Авангарда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A6C97-9A32-476D-B89B-0DCE35C5C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Задание: Укажите на карте Усть-Ордынского округа географические объекты и укажите их координаты.</a:t>
            </a:r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2215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8422E-46BB-46C7-8355-82AA43B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57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ECAB9269-F49E-49CF-ABE3-9E6D468DBE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6" y="815788"/>
            <a:ext cx="9533962" cy="5208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62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BAF46-85F4-4BFE-9979-9D968986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ПРИРОДНЫЙ КООРДИНАТОР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BC0274-9FD3-4CD5-8AC3-B8CB7C70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ЗАДАНИЕ: </a:t>
            </a:r>
          </a:p>
          <a:p>
            <a:pPr marL="0" indent="0" algn="ctr">
              <a:buNone/>
            </a:pPr>
            <a:r>
              <a:rPr lang="ru-RU" sz="3600" dirty="0"/>
              <a:t> Назовите растения и животных, которые   обитают в районе озера Байкал.</a:t>
            </a:r>
          </a:p>
        </p:txBody>
      </p:sp>
    </p:spTree>
    <p:extLst>
      <p:ext uri="{BB962C8B-B14F-4D97-AF65-F5344CB8AC3E}">
        <p14:creationId xmlns:p14="http://schemas.microsoft.com/office/powerpoint/2010/main" val="20598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D5E0-C178-4D2A-AA84-31258E2F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Растения озера Байкал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AB02B56-80AE-4412-A819-380BB74D8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2" y="2178424"/>
            <a:ext cx="5648689" cy="3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66CF547-AED5-4E57-86B4-EE858187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1" y="2178424"/>
            <a:ext cx="4929218" cy="3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2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434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MS Mincho</vt:lpstr>
      <vt:lpstr>Arial</vt:lpstr>
      <vt:lpstr>Garamond</vt:lpstr>
      <vt:lpstr>Sitka Banner Semibold</vt:lpstr>
      <vt:lpstr>Натуральные материалы</vt:lpstr>
      <vt:lpstr>ИГРА ДЛЯ ПЕДАГОГОВ</vt:lpstr>
      <vt:lpstr>ЦЕЛЬ: Закрепить знания и умения  участников игры о истории и культуре родного края. </vt:lpstr>
      <vt:lpstr>С чего начинается Родина… с малой родины, с родного края, села, улицы, двора, с того места, где человек родился и вырос…  История села – это живая история, она отражается и в биографии семьи и в судьбе каждого человека. </vt:lpstr>
      <vt:lpstr>Историческая Энциклопедия</vt:lpstr>
      <vt:lpstr>Презентация PowerPoint</vt:lpstr>
      <vt:lpstr>Картограф Авангарда</vt:lpstr>
      <vt:lpstr>Презентация PowerPoint</vt:lpstr>
      <vt:lpstr>ПРИРОДНЫЙ КООРДИНАТОР </vt:lpstr>
      <vt:lpstr>Растения озера Байкал</vt:lpstr>
      <vt:lpstr>Животные Байкала</vt:lpstr>
      <vt:lpstr>Традиции и кухня</vt:lpstr>
      <vt:lpstr>Презентация PowerPoint</vt:lpstr>
      <vt:lpstr>КУЛЬТУРНЫЙ ПАРАД</vt:lpstr>
      <vt:lpstr>СПАСИБО ЗА ИГРУ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ДЛЯ ПЕДАГОГОВ</dc:title>
  <dc:creator>User</dc:creator>
  <cp:lastModifiedBy>User</cp:lastModifiedBy>
  <cp:revision>4</cp:revision>
  <dcterms:created xsi:type="dcterms:W3CDTF">2024-12-11T07:29:20Z</dcterms:created>
  <dcterms:modified xsi:type="dcterms:W3CDTF">2024-12-12T09:34:35Z</dcterms:modified>
</cp:coreProperties>
</file>