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62" r:id="rId6"/>
    <p:sldId id="260" r:id="rId7"/>
    <p:sldId id="257" r:id="rId8"/>
    <p:sldId id="258" r:id="rId9"/>
    <p:sldId id="259" r:id="rId10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6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5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5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3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9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1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4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E0C4D-318E-4B37-BF3C-558DBCBEB503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C45C1-7E16-49B0-BC2E-D153AAAD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0"/>
            <a:ext cx="5885645" cy="3625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2234" y="3009909"/>
            <a:ext cx="257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Black" panose="020B0A04020102020204" pitchFamily="34" charset="0"/>
              </a:rPr>
              <a:t>лиса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47" y="483785"/>
            <a:ext cx="5139565" cy="29452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00117" y="391710"/>
            <a:ext cx="1927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Лисы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6917" y="4518309"/>
            <a:ext cx="40254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latin typeface="Arial Black" panose="020B0A04020102020204" pitchFamily="34" charset="0"/>
              </a:rPr>
              <a:t>много</a:t>
            </a:r>
            <a:endParaRPr lang="ru-RU" sz="8800" dirty="0"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78" y="3414825"/>
            <a:ext cx="3261190" cy="3443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43929" y="494919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anose="020B0A04020102020204" pitchFamily="34" charset="0"/>
              </a:rPr>
              <a:t>Лис</a:t>
            </a:r>
            <a:endParaRPr lang="ru-RU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7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0" y="193183"/>
            <a:ext cx="119000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 Black" panose="020B0A04020102020204" pitchFamily="34" charset="0"/>
              </a:rPr>
              <a:t>Задачи дидактического материала «Один-много»</a:t>
            </a:r>
            <a:r>
              <a:rPr lang="ru-RU" sz="3200" dirty="0">
                <a:latin typeface="Arial Black" panose="020B0A04020102020204" pitchFamily="34" charset="0"/>
              </a:rPr>
              <a:t>: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представления детей о понятиях «один» и «много»,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детей правильно образовывать в речи существительные единственного и множественного числа. 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грамматический строй речи и лексическую систему слов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умения согласовывать слова. 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память, мышление и речь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разработала материал воспитатель первой категории Курицына И.И.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9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5999018" cy="2881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0677" y="2715492"/>
            <a:ext cx="2975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Arial Black" panose="020B0A04020102020204" pitchFamily="34" charset="0"/>
              </a:rPr>
              <a:t>Б</a:t>
            </a:r>
            <a:r>
              <a:rPr lang="ru-RU" sz="5400" dirty="0" smtClean="0">
                <a:latin typeface="Arial Black" panose="020B0A04020102020204" pitchFamily="34" charset="0"/>
              </a:rPr>
              <a:t>арсук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95" y="0"/>
            <a:ext cx="5301673" cy="2828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4872" y="2715492"/>
            <a:ext cx="2860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ial Black" panose="020B0A04020102020204" pitchFamily="34" charset="0"/>
              </a:rPr>
              <a:t>Барсуки</a:t>
            </a:r>
            <a:endParaRPr lang="ru-RU" sz="4400" b="1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1385" y="4602080"/>
            <a:ext cx="41344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Много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3393320"/>
            <a:ext cx="5995323" cy="3424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99668" y="6048630"/>
            <a:ext cx="3185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ial Black" panose="020B0A04020102020204" pitchFamily="34" charset="0"/>
              </a:rPr>
              <a:t>Барсуков</a:t>
            </a:r>
            <a:endParaRPr lang="ru-RU" sz="4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096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032" y="2601533"/>
            <a:ext cx="34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медведь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9261" y="0"/>
            <a:ext cx="3212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Медведи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0766" y="4583983"/>
            <a:ext cx="41344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800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Много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06" y="3465872"/>
            <a:ext cx="5992968" cy="2524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84965" y="5934670"/>
            <a:ext cx="3988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медведей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5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7" y="-32904"/>
            <a:ext cx="6096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83" y="96983"/>
            <a:ext cx="220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Ёж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1"/>
            <a:ext cx="5960917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2364" y="2505670"/>
            <a:ext cx="1547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743116"/>
            <a:ext cx="56665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Много</a:t>
            </a:r>
          </a:p>
          <a:p>
            <a:r>
              <a:rPr lang="ru-RU" sz="8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</a:t>
            </a:r>
            <a:endParaRPr lang="ru-RU" sz="8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87" y="3396096"/>
            <a:ext cx="6057898" cy="33918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48872" y="4047898"/>
            <a:ext cx="3204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ежей</a:t>
            </a:r>
            <a:endParaRPr lang="ru-RU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4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0"/>
            <a:ext cx="5941454" cy="3688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065" y="270456"/>
            <a:ext cx="1691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Заяц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0"/>
            <a:ext cx="5919988" cy="3541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9695" y="578232"/>
            <a:ext cx="2712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зайцы</a:t>
            </a:r>
            <a:endParaRPr lang="ru-RU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4" y="4132075"/>
            <a:ext cx="5608806" cy="2560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41690"/>
            <a:ext cx="5919989" cy="3335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3527" y="5934670"/>
            <a:ext cx="2970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зайцев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2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92599"/>
            <a:ext cx="5834130" cy="3336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25" y="2659559"/>
            <a:ext cx="399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волк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92599"/>
            <a:ext cx="5679583" cy="2781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2326" y="2659559"/>
            <a:ext cx="2165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Волки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732" y="4426300"/>
            <a:ext cx="4371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Arial Black" panose="020B0A04020102020204" pitchFamily="34" charset="0"/>
              </a:rPr>
              <a:t>много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1"/>
            <a:ext cx="5752563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7407" y="5995960"/>
            <a:ext cx="2900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волков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1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" y="83641"/>
            <a:ext cx="6096000" cy="3338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6585" y="0"/>
            <a:ext cx="2079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кабан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6" y="90152"/>
            <a:ext cx="5847008" cy="3245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9302" y="2459865"/>
            <a:ext cx="2592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к</a:t>
            </a:r>
            <a:r>
              <a:rPr lang="ru-RU" sz="4400" dirty="0" smtClean="0">
                <a:latin typeface="Arial Black" panose="020B0A04020102020204" pitchFamily="34" charset="0"/>
              </a:rPr>
              <a:t>абаны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0600" y="4403433"/>
            <a:ext cx="43717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latin typeface="Arial Black" panose="020B0A04020102020204" pitchFamily="34" charset="0"/>
              </a:rPr>
              <a:t>много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91" y="3506130"/>
            <a:ext cx="6099345" cy="3249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53836" y="5934670"/>
            <a:ext cx="3395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кабанов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0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90152"/>
            <a:ext cx="5769735" cy="3338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913" y="334851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лось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971504" cy="326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4179" y="470388"/>
            <a:ext cx="1935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Лоси</a:t>
            </a:r>
            <a:endParaRPr lang="ru-RU" sz="4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95" y="3977529"/>
            <a:ext cx="5608806" cy="25605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r="1" b="4914"/>
          <a:stretch/>
        </p:blipFill>
        <p:spPr>
          <a:xfrm>
            <a:off x="6096000" y="3429001"/>
            <a:ext cx="60960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30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39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</cp:lastModifiedBy>
  <cp:revision>15</cp:revision>
  <cp:lastPrinted>2025-01-12T17:08:14Z</cp:lastPrinted>
  <dcterms:created xsi:type="dcterms:W3CDTF">2024-12-20T10:27:11Z</dcterms:created>
  <dcterms:modified xsi:type="dcterms:W3CDTF">2025-01-12T17:08:33Z</dcterms:modified>
</cp:coreProperties>
</file>