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9" r:id="rId2"/>
    <p:sldId id="276" r:id="rId3"/>
    <p:sldId id="260" r:id="rId4"/>
    <p:sldId id="261" r:id="rId5"/>
    <p:sldId id="264" r:id="rId6"/>
    <p:sldId id="265" r:id="rId7"/>
    <p:sldId id="268" r:id="rId8"/>
    <p:sldId id="270" r:id="rId9"/>
    <p:sldId id="269" r:id="rId10"/>
    <p:sldId id="274" r:id="rId11"/>
    <p:sldId id="272" r:id="rId12"/>
    <p:sldId id="267" r:id="rId13"/>
    <p:sldId id="27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5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C643-6F0E-45A5-AD70-E26A6502AB62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8AE0D1B-5AF7-44B1-9553-86E26D0F5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134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C643-6F0E-45A5-AD70-E26A6502AB62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8AE0D1B-5AF7-44B1-9553-86E26D0F5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761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C643-6F0E-45A5-AD70-E26A6502AB62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8AE0D1B-5AF7-44B1-9553-86E26D0F5E4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0318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C643-6F0E-45A5-AD70-E26A6502AB62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AE0D1B-5AF7-44B1-9553-86E26D0F5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423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C643-6F0E-45A5-AD70-E26A6502AB62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AE0D1B-5AF7-44B1-9553-86E26D0F5E4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C643-6F0E-45A5-AD70-E26A6502AB62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AE0D1B-5AF7-44B1-9553-86E26D0F5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628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C643-6F0E-45A5-AD70-E26A6502AB62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0D1B-5AF7-44B1-9553-86E26D0F5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795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C643-6F0E-45A5-AD70-E26A6502AB62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0D1B-5AF7-44B1-9553-86E26D0F5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62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C643-6F0E-45A5-AD70-E26A6502AB62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0D1B-5AF7-44B1-9553-86E26D0F5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10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C643-6F0E-45A5-AD70-E26A6502AB62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8AE0D1B-5AF7-44B1-9553-86E26D0F5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125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C643-6F0E-45A5-AD70-E26A6502AB62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8AE0D1B-5AF7-44B1-9553-86E26D0F5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554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C643-6F0E-45A5-AD70-E26A6502AB62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8AE0D1B-5AF7-44B1-9553-86E26D0F5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72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C643-6F0E-45A5-AD70-E26A6502AB62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0D1B-5AF7-44B1-9553-86E26D0F5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982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C643-6F0E-45A5-AD70-E26A6502AB62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0D1B-5AF7-44B1-9553-86E26D0F5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935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C643-6F0E-45A5-AD70-E26A6502AB62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0D1B-5AF7-44B1-9553-86E26D0F5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791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C643-6F0E-45A5-AD70-E26A6502AB62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AE0D1B-5AF7-44B1-9553-86E26D0F5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20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3C643-6F0E-45A5-AD70-E26A6502AB62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8AE0D1B-5AF7-44B1-9553-86E26D0F5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69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00C39E-FE9C-43D5-BFAF-6D67C2A8C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4501" y="257177"/>
            <a:ext cx="9790112" cy="1700212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</a:t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администрации Гурьевского муниципального округа </a:t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дополнительного образования </a:t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«Дом детского творчества» г. Салаира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71DDA67-CDE3-45CE-A891-B436D9214F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0563" y="2312894"/>
            <a:ext cx="8915399" cy="3319307"/>
          </a:xfrm>
        </p:spPr>
        <p:txBody>
          <a:bodyPr>
            <a:noAutofit/>
          </a:bodyPr>
          <a:lstStyle/>
          <a:p>
            <a:pPr algn="ctr"/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Краеведение  как комплекс образовательных дисциплин, ведущих всестороннему развитию и расширению профессионального самоопределения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Гавриленко Лилия Ивановна методист,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педагог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val="2699822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93702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— одна из активных форм профпросвещения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17812"/>
            <a:ext cx="8915400" cy="554018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игры участники вступают в определенные социальные психологические отношения, «пробуют» себя в роли профессионалов, выполняя отдельные элементы и даже комплекс присущих им  обязанностей. 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 у молодёжи чрезвычайно популярна такая форма проведения досуга и обучения как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Квест представляет собой игру (компьютерную или на местности), в которой команды или отдельные игроки в рамках заранее объявленной легенды проходят этапы, последовательно выполняя задания и находя спрятанные или зашифрованные организаторами ключи (коды, ответы на вопросы). Побеждает игрок или команда, первыми выполнившие все задания и пришедшие к конечной цели. Такая игровая форма может быть использована применительно к любому виду деятельности, в данном случае – к реалиям любой профессии или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профориентации  «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перекрестках времени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794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3386" y="1649691"/>
            <a:ext cx="9751226" cy="4751109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Краеведение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образовательных дисциплин, ведущих всестороннему развитию и расширению профессионального самоопределения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материал дает более глубокие знания учащимся по профориентации и краеведению;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у детей интерес к труду взрослых, расширяет кругозор и знания о востребованных ранее и нужных в настоящее время профессиях в родном городе;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воспитывает гражданско-патриотическое отношение к свой малой Родине, желание жить и трудиться в родном городе.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478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Источники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2625" y="1295400"/>
            <a:ext cx="9551987" cy="4615822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ru-RU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Дополнительная общеобразовательная общеразвивающая программа «Путешествие в мир профессий» </a:t>
            </a:r>
            <a:r>
              <a:rPr lang="ru-RU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Баранцова</a:t>
            </a:r>
            <a:r>
              <a:rPr lang="ru-RU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Т.А., 2023 год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ru-RU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Интернет источники: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ru-RU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–URL: город </a:t>
            </a: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алаир </a:t>
            </a: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емеровской области фотографии города (дата обращения апрель 2023);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ru-RU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–URL: - википедия - профессии хореографа по танцам, звукооператора, режиссера-постановщика, обогатителя,  маркшейдера, лаборанта, тренера, учителя, воспитателя (дата обращения апрель 2023</a:t>
            </a:r>
            <a:r>
              <a:rPr lang="ru-RU" sz="6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lnSpc>
                <a:spcPct val="120000"/>
              </a:lnSpc>
              <a:spcAft>
                <a:spcPts val="800"/>
              </a:spcAft>
              <a:buNone/>
            </a:pPr>
            <a:endParaRPr lang="ru-RU" sz="6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75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3" y="395927"/>
            <a:ext cx="8915400" cy="735290"/>
          </a:xfrm>
        </p:spPr>
        <p:txBody>
          <a:bodyPr>
            <a:normAutofit fontScale="90000"/>
          </a:bodyPr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89213" y="3035431"/>
            <a:ext cx="8915400" cy="28757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EC74565-36C8-4D5E-87B4-C3457CD8D7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492" y="1433490"/>
            <a:ext cx="7038680" cy="527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68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Дисциплины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краеведение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8224" y="1905000"/>
            <a:ext cx="8915400" cy="377762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-История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Литература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(Экономика, график спроса, рост производства..)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(составление презентаций, работа и информацией в интернете …)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296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757" y="-326510"/>
            <a:ext cx="4022722" cy="976312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Профессии моего города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44448" y="419194"/>
            <a:ext cx="5181600" cy="643880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Песня  про Салаир     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в жизни есть город такой,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Которого нету родней.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даже собой он не очень большой,  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 ближе понятней, милей.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Припев: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больших сугробов,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больших ветров.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самый лучший,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сердцу мил,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Маленький наш Салаир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реализации федерального проекта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«Сто дорог- одна моя!»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программа для младших школьников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в мир профессий». 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программе есть тема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«Мой край родной»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нее отведено 25 учебных часов, цель которой расширение знаний у учащихся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  профессиях родного города, края через краеведение.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14501" y="793376"/>
            <a:ext cx="4337047" cy="60646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Пользователь\Desktop\Баранцова Т.А с машиного компа\к конспекту о  Салаире\герб города.jf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70" y="900952"/>
            <a:ext cx="2904565" cy="2796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Пользователь\Desktop\Баранцова Т.А с машиного компа\к конспекту о  Салаире\вывеска на горе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930" y="3841515"/>
            <a:ext cx="4007224" cy="25996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4017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Краеведение на занятиях </a:t>
            </a:r>
            <a:r>
              <a:rPr lang="ru-RU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профориентации 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7847" y="1398494"/>
            <a:ext cx="9166765" cy="509657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b="1" dirty="0"/>
              <a:t>                                              </a:t>
            </a:r>
            <a:r>
              <a:rPr lang="ru-RU" b="1" dirty="0" smtClean="0"/>
              <a:t>                                                                                                               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экскурсий  во Дворец культуры, кузница, пожарная часть, прогулка по территории храма , просмотр видео фильмов, слушание песен о родном городе, знакомство с писателями и поэтами нашего города (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Н,Т,Катков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А.Г.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Пырсикова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Е.И. Грошева) и их произведениями. </a:t>
            </a:r>
          </a:p>
          <a:p>
            <a:pPr algn="just">
              <a:lnSpc>
                <a:spcPct val="160000"/>
              </a:lnSpc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города Салаира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ознакомились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предприятиями, которые входили в состав Салаирского горно-обогатительного комбината – ЗИФ, СЦР, СЦОФ, ОРС, ОКС.  Узнали люди каких профессий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работали и работают 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этих предприятиях.</a:t>
            </a:r>
          </a:p>
          <a:p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89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0506" y="446088"/>
            <a:ext cx="4063905" cy="976312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во Дворец  культуры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30506" y="1598612"/>
            <a:ext cx="4063906" cy="511147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Познакомились с профессиями :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звукооператора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хореографа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режиссера-постановщика.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Узнали об истории создания Дворца культуры , какие специалисты работали для реставрации старого здания –это художники, дизайнеры, швеи, паркетчики, штукатуры, маляры  и т.д.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Увидели огромный труд художников- реставраторов, их произведения искусства на стенах и потолке  старинного здания, новые уникальные шторы, восстановленный старый паркет.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Узнали какие профессии востребованы в настоящее время.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70000"/>
              </a:lnSpc>
              <a:buFontTx/>
              <a:buChar char="-"/>
            </a:pPr>
            <a:endParaRPr lang="ru-RU" dirty="0"/>
          </a:p>
        </p:txBody>
      </p:sp>
      <p:pic>
        <p:nvPicPr>
          <p:cNvPr id="5" name="Объект 4" descr="C:\Users\Пользователь\Desktop\Баранцова Т.А с машиного компа\к конспекту о  Салаире\Новый ДК 1.jpe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3033">
            <a:off x="8647387" y="1586637"/>
            <a:ext cx="3362215" cy="2447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30D1CB3-9FAC-4670-9762-18501C84CB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488">
            <a:off x="6552371" y="2836479"/>
            <a:ext cx="1880513" cy="26357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18836B1-1BF9-466A-A2D7-AE498DD1E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526">
            <a:off x="8698361" y="4116527"/>
            <a:ext cx="2030428" cy="2600998"/>
          </a:xfrm>
          <a:prstGeom prst="rect">
            <a:avLst/>
          </a:prstGeom>
        </p:spPr>
      </p:pic>
      <p:pic>
        <p:nvPicPr>
          <p:cNvPr id="8" name="Рисунок 7" descr="C:\Users\Пользователь\Desktop\Баранцова Т.А с машиного компа\к конспекту о  Салаире\грязное дк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26" y="98301"/>
            <a:ext cx="3024992" cy="2047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3849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8456" y="0"/>
            <a:ext cx="3865561" cy="97631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пожарную часть</a:t>
            </a:r>
            <a:endParaRPr lang="ru-RU" sz="2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88457" y="1422400"/>
            <a:ext cx="3865561" cy="4262436"/>
          </a:xfrm>
        </p:spPr>
        <p:txBody>
          <a:bodyPr>
            <a:normAutofit fontScale="70000" lnSpcReduction="20000"/>
          </a:bodyPr>
          <a:lstStyle/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Познакомились с профессией пожарного, </a:t>
            </a:r>
          </a:p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8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предметами боевой одежды, пожарно-спасательным оборудованием,</a:t>
            </a:r>
          </a:p>
          <a:p>
            <a:r>
              <a:rPr lang="ru-RU" sz="3800" dirty="0">
                <a:solidFill>
                  <a:srgbClr val="44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38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пожарными машинами и </a:t>
            </a:r>
            <a:r>
              <a:rPr lang="ru-RU" sz="3800" dirty="0">
                <a:solidFill>
                  <a:srgbClr val="44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их </a:t>
            </a:r>
            <a:r>
              <a:rPr lang="ru-RU" sz="38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оборудованием.  </a:t>
            </a:r>
          </a:p>
          <a:p>
            <a:r>
              <a:rPr lang="ru-RU" sz="38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Познакомились с работой диспетчера.</a:t>
            </a:r>
            <a:endParaRPr lang="ru-RU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7662BC82-E033-468D-B213-FDECF3A783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282" y="941295"/>
            <a:ext cx="4547062" cy="3173506"/>
          </a:xfrm>
          <a:prstGeom prst="rect">
            <a:avLst/>
          </a:prstGeom>
          <a:ln w="76200"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99624E0-3B91-459E-9287-048DD8CBCF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1356">
            <a:off x="6426346" y="3417715"/>
            <a:ext cx="2355890" cy="3135416"/>
          </a:xfrm>
          <a:prstGeom prst="rect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AE509FF-49E8-4C9D-9FBE-BF5E97A4D0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1885">
            <a:off x="8973423" y="3740595"/>
            <a:ext cx="2538228" cy="2931161"/>
          </a:xfrm>
          <a:prstGeom prst="rect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35158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078540-6869-46AD-BAAE-890A6BB40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7737" y="519114"/>
            <a:ext cx="8270969" cy="477837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Экскурсия в кузницу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26D91FF5-F203-4A51-9708-BBDDD361AB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047" y="1506070"/>
            <a:ext cx="7059707" cy="4718049"/>
          </a:xfrm>
        </p:spPr>
      </p:pic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B4657EE-4640-4FFF-9E68-A8600A2ACD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0576" y="1009650"/>
            <a:ext cx="3307977" cy="4851399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u-RU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Профессия кузнеца одна из самых древних.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Алексей Иванович Кречетов возродил в Салаире кузнечное дело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Ребята познакомились с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профессией кузнеца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орудиями труда и с результами работы</a:t>
            </a: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0819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5659" y="242048"/>
            <a:ext cx="9493623" cy="1021976"/>
          </a:xfrm>
        </p:spPr>
        <p:txBody>
          <a:bodyPr>
            <a:normAutofit/>
          </a:bodyPr>
          <a:lstStyle/>
          <a:p>
            <a:pPr algn="ctr"/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 Салаирского горно-обогатительного комбината –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ЗИФ, СЦР, СЦОФ, ОРС, ОКС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Пользователь\Desktop\Баранцова Т.А с машиного компа\к конспекту о  Салаире\здание ГОКА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036" y="1264024"/>
            <a:ext cx="3993775" cy="23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Пользователь\Desktop\Баранцова Т.А с машиного компа\к конспекту о  Салаире\зиф вывеск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82" y="1264024"/>
            <a:ext cx="2952245" cy="23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Пользователь\Desktop\Баранцова Т.А с машиного компа\к конспекту о  Салаире\дорога к руднику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294" y="4191447"/>
            <a:ext cx="4027805" cy="2262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988" y="1199123"/>
            <a:ext cx="3053294" cy="276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Пользователь\Desktop\Баранцова Т.А с машиного компа\к конспекту о  Салаире\рудник 2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725" y="4137025"/>
            <a:ext cx="3220158" cy="237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Пользователь\Desktop\Баранцова Т.А с машиного компа\к конспекту о  Салаире\зиф фабрика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26" y="3857139"/>
            <a:ext cx="3517265" cy="2637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2528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3953" y="624110"/>
            <a:ext cx="9870141" cy="7862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 Салаирского горно-обогатительного комбината –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ЗИФ, СЦР, СЦОФ, ОРС, ОКС в годы советской власти</a:t>
            </a:r>
          </a:p>
        </p:txBody>
      </p:sp>
      <p:pic>
        <p:nvPicPr>
          <p:cNvPr id="4" name="Объект 3" descr="C:\Users\Пользователь\Desktop\Баранцова Т.А с машиного компа\к конспекту о  Салаире\Бытовой комбинат СЦР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003" y="1410386"/>
            <a:ext cx="3285545" cy="377825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5" name="Рисунок 4" descr="C:\Users\Пользователь\Desktop\Баранцова Т.А с машиного компа\к конспекту о  Салаире\IMG_20220610_12345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61" y="4433477"/>
            <a:ext cx="4484093" cy="2517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Пользователь\Desktop\Баранцова Т.А с машиного компа\к конспекту о  Салаире\рудник 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794" y="1821173"/>
            <a:ext cx="3307803" cy="248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Пользователь\Desktop\Баранцова Т.А с машиного компа\к конспекту о  Салаире\мало-толмовская школа 2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03" y="3600351"/>
            <a:ext cx="3538823" cy="282836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66086683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751</TotalTime>
  <Words>584</Words>
  <Application>Microsoft Office PowerPoint</Application>
  <PresentationFormat>Широкоэкранный</PresentationFormat>
  <Paragraphs>75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 3</vt:lpstr>
      <vt:lpstr>Легкий дым</vt:lpstr>
      <vt:lpstr>Управление образования   администрации Гурьевского муниципального округа  муниципальное бюджетное учреждение дополнительного образования  «Дом детского творчества» г. Салаира</vt:lpstr>
      <vt:lpstr>Дисциплины  в  краеведение</vt:lpstr>
      <vt:lpstr>   Профессии моего города</vt:lpstr>
      <vt:lpstr>   Краеведение на занятиях по профориентации  </vt:lpstr>
      <vt:lpstr>Экскурсия во Дворец  культуры</vt:lpstr>
      <vt:lpstr>Экскурсия в пожарную часть</vt:lpstr>
      <vt:lpstr>                                           Экскурсия в кузницу</vt:lpstr>
      <vt:lpstr>Предприятия Салаирского горно-обогатительного комбината – ЗИФ, СЦР, СЦОФ, ОРС, ОКС</vt:lpstr>
      <vt:lpstr>Предприятия Салаирского горно-обогатительного комбината – ЗИФ, СЦР, СЦОФ, ОРС, ОКС в годы советской власти</vt:lpstr>
      <vt:lpstr>Игра — одна из активных форм профпросвещения</vt:lpstr>
      <vt:lpstr> Выводы:</vt:lpstr>
      <vt:lpstr>                        Источники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ddtes@mail.ru</cp:lastModifiedBy>
  <cp:revision>68</cp:revision>
  <dcterms:created xsi:type="dcterms:W3CDTF">2023-02-13T15:30:48Z</dcterms:created>
  <dcterms:modified xsi:type="dcterms:W3CDTF">2025-01-09T08:18:53Z</dcterms:modified>
</cp:coreProperties>
</file>