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5C4C3-00C3-42F1-AB5F-AC9C72F4600D}" type="datetimeFigureOut">
              <a:rPr lang="ru-RU" smtClean="0"/>
              <a:t>14.06.2021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BF132A-0FC0-4F46-9144-A7D6AE92F6DE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5C4C3-00C3-42F1-AB5F-AC9C72F4600D}" type="datetimeFigureOut">
              <a:rPr lang="ru-RU" smtClean="0"/>
              <a:t>14.06.2021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F132A-0FC0-4F46-9144-A7D6AE92F6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5C4C3-00C3-42F1-AB5F-AC9C72F4600D}" type="datetimeFigureOut">
              <a:rPr lang="ru-RU" smtClean="0"/>
              <a:t>14.06.2021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F132A-0FC0-4F46-9144-A7D6AE92F6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A75C4C3-00C3-42F1-AB5F-AC9C72F4600D}" type="datetimeFigureOut">
              <a:rPr lang="ru-RU" smtClean="0"/>
              <a:t>14.06.2021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CBF132A-0FC0-4F46-9144-A7D6AE92F6DE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5C4C3-00C3-42F1-AB5F-AC9C72F4600D}" type="datetimeFigureOut">
              <a:rPr lang="ru-RU" smtClean="0"/>
              <a:t>14.06.2021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F132A-0FC0-4F46-9144-A7D6AE92F6D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5C4C3-00C3-42F1-AB5F-AC9C72F4600D}" type="datetimeFigureOut">
              <a:rPr lang="ru-RU" smtClean="0"/>
              <a:t>14.06.2021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F132A-0FC0-4F46-9144-A7D6AE92F6D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F132A-0FC0-4F46-9144-A7D6AE92F6D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5C4C3-00C3-42F1-AB5F-AC9C72F4600D}" type="datetimeFigureOut">
              <a:rPr lang="ru-RU" smtClean="0"/>
              <a:t>14.06.2021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5C4C3-00C3-42F1-AB5F-AC9C72F4600D}" type="datetimeFigureOut">
              <a:rPr lang="ru-RU" smtClean="0"/>
              <a:t>14.06.2021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F132A-0FC0-4F46-9144-A7D6AE92F6D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5C4C3-00C3-42F1-AB5F-AC9C72F4600D}" type="datetimeFigureOut">
              <a:rPr lang="ru-RU" smtClean="0"/>
              <a:t>14.06.2021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F132A-0FC0-4F46-9144-A7D6AE92F6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A75C4C3-00C3-42F1-AB5F-AC9C72F4600D}" type="datetimeFigureOut">
              <a:rPr lang="ru-RU" smtClean="0"/>
              <a:t>14.06.2021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CBF132A-0FC0-4F46-9144-A7D6AE92F6D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5C4C3-00C3-42F1-AB5F-AC9C72F4600D}" type="datetimeFigureOut">
              <a:rPr lang="ru-RU" smtClean="0"/>
              <a:t>14.06.2021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BF132A-0FC0-4F46-9144-A7D6AE92F6D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A75C4C3-00C3-42F1-AB5F-AC9C72F4600D}" type="datetimeFigureOut">
              <a:rPr lang="ru-RU" smtClean="0"/>
              <a:t>14.06.2021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6CBF132A-0FC0-4F46-9144-A7D6AE92F6DE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484784"/>
            <a:ext cx="8856984" cy="5184576"/>
          </a:xfrm>
        </p:spPr>
        <p:txBody>
          <a:bodyPr/>
          <a:lstStyle/>
          <a:p>
            <a:endParaRPr lang="ru-RU" sz="7200" b="1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endParaRPr lang="ru-RU" b="1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53614" y="548680"/>
            <a:ext cx="7404586" cy="986743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Доблестные  подвиги  казаков  во время Великой Отечественной Войны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905" y="1485573"/>
            <a:ext cx="2786643" cy="1626023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311981"/>
            <a:ext cx="2694450" cy="1890222"/>
          </a:xfrm>
          <a:prstGeom prst="ellipse">
            <a:avLst/>
          </a:prstGeom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793" y="3375006"/>
            <a:ext cx="2629445" cy="1764172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0" r="5390"/>
          <a:stretch/>
        </p:blipFill>
        <p:spPr bwMode="auto">
          <a:xfrm>
            <a:off x="1053614" y="1535423"/>
            <a:ext cx="2584407" cy="1626023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75856" y="1535423"/>
            <a:ext cx="2592288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1941</a:t>
            </a:r>
            <a:endParaRPr lang="ru-RU" sz="8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1945</a:t>
            </a:r>
          </a:p>
          <a:p>
            <a:pPr algn="ctr"/>
            <a:endParaRPr lang="ru-RU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33" name="Picture 9" descr="C:\Users\1\Desktop\1613466969_25-p-fon-dlya-prezentatsii-v-belorusskom-stile-26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94708"/>
            <a:ext cx="9433048" cy="6952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3270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1\Desktop\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27493"/>
            <a:ext cx="5688632" cy="6245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C:\Users\1\Desktop\верв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99592" y="-1467544"/>
            <a:ext cx="7344817" cy="979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162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1\Desktop\24fcd41a604f10624f9a470e9b9aa1d3b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" t="2487" b="1135"/>
          <a:stretch/>
        </p:blipFill>
        <p:spPr bwMode="auto">
          <a:xfrm>
            <a:off x="323528" y="209760"/>
            <a:ext cx="8527104" cy="6242798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1\Desktop\1547581029_79db16a3016ed7f96ec724fd08b06e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0982">
            <a:off x="3812319" y="701399"/>
            <a:ext cx="3051395" cy="42736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2" y="332656"/>
            <a:ext cx="44075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ea typeface="Times New Roman"/>
                <a:cs typeface="Times New Roman"/>
              </a:rPr>
              <a:t>Старший</a:t>
            </a:r>
            <a:r>
              <a:rPr lang="ru-RU" sz="3200" dirty="0" smtClean="0">
                <a:solidFill>
                  <a:srgbClr val="FF0000"/>
                </a:solidFill>
                <a:latin typeface="Calibri"/>
                <a:ea typeface="Times New Roman"/>
                <a:cs typeface="Times New Roman"/>
              </a:rPr>
              <a:t> </a:t>
            </a:r>
            <a:r>
              <a:rPr lang="ru-RU" sz="3200" dirty="0">
                <a:solidFill>
                  <a:srgbClr val="FF0000"/>
                </a:solidFill>
                <a:ea typeface="Times New Roman"/>
                <a:cs typeface="Times New Roman"/>
              </a:rPr>
              <a:t>лейтенант</a:t>
            </a:r>
            <a:r>
              <a:rPr lang="ru-RU" sz="3200" dirty="0">
                <a:solidFill>
                  <a:srgbClr val="FF0000"/>
                </a:solidFill>
                <a:latin typeface="Calibri"/>
                <a:ea typeface="Times New Roman"/>
                <a:cs typeface="Times New Roman"/>
              </a:rPr>
              <a:t> </a:t>
            </a:r>
            <a:r>
              <a:rPr lang="ru-RU" sz="3200" b="1" dirty="0">
                <a:solidFill>
                  <a:srgbClr val="FF0000"/>
                </a:solidFill>
                <a:ea typeface="Times New Roman"/>
                <a:cs typeface="Times New Roman"/>
              </a:rPr>
              <a:t>Д</a:t>
            </a:r>
            <a:r>
              <a:rPr lang="ru-RU" sz="3200" b="1" dirty="0">
                <a:solidFill>
                  <a:srgbClr val="FF0000"/>
                </a:solidFill>
                <a:latin typeface="Calibri"/>
                <a:ea typeface="Times New Roman"/>
                <a:cs typeface="Times New Roman"/>
              </a:rPr>
              <a:t>.</a:t>
            </a:r>
            <a:r>
              <a:rPr lang="ru-RU" sz="3200" b="1" dirty="0">
                <a:solidFill>
                  <a:srgbClr val="FF0000"/>
                </a:solidFill>
                <a:ea typeface="Times New Roman"/>
                <a:cs typeface="Times New Roman"/>
              </a:rPr>
              <a:t>Ф</a:t>
            </a:r>
            <a:r>
              <a:rPr lang="ru-RU" sz="3200" b="1" dirty="0">
                <a:solidFill>
                  <a:srgbClr val="FF0000"/>
                </a:solidFill>
                <a:latin typeface="Calibri"/>
                <a:ea typeface="Times New Roman"/>
                <a:cs typeface="Times New Roman"/>
              </a:rPr>
              <a:t>. </a:t>
            </a:r>
            <a:r>
              <a:rPr lang="ru-RU" sz="3200" b="1" dirty="0">
                <a:solidFill>
                  <a:srgbClr val="FF0000"/>
                </a:solidFill>
                <a:ea typeface="Times New Roman"/>
                <a:cs typeface="Times New Roman"/>
              </a:rPr>
              <a:t>Лавриненко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74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1\Desktop\1619445479_17-phonoteka_org-p-fon-pobeda-v-velikoi-otechestvennoi-voine-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568952" cy="62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1\Desktop\1547581147_54663089_irinin_podretushi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1" y="332656"/>
            <a:ext cx="2888323" cy="38510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777596" y="474345"/>
            <a:ext cx="51868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5796136" y="474345"/>
            <a:ext cx="27363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ea typeface="Times New Roman"/>
                <a:cs typeface="Times New Roman"/>
              </a:rPr>
              <a:t>Сержант</a:t>
            </a:r>
            <a:r>
              <a:rPr lang="ru-RU" sz="2800" dirty="0" smtClean="0">
                <a:solidFill>
                  <a:srgbClr val="FF0000"/>
                </a:solidFill>
                <a:latin typeface="Calibri"/>
                <a:ea typeface="Times New Roman"/>
                <a:cs typeface="Times New Roman"/>
              </a:rPr>
              <a:t> </a:t>
            </a:r>
            <a:r>
              <a:rPr lang="ru-RU" sz="2800" b="1" dirty="0">
                <a:solidFill>
                  <a:srgbClr val="FF0000"/>
                </a:solidFill>
                <a:ea typeface="Times New Roman"/>
                <a:cs typeface="Times New Roman"/>
              </a:rPr>
              <a:t>Иринин</a:t>
            </a:r>
            <a:r>
              <a:rPr lang="ru-RU" sz="2800" b="1" dirty="0">
                <a:solidFill>
                  <a:srgbClr val="FF0000"/>
                </a:solidFill>
                <a:latin typeface="Calibri"/>
                <a:ea typeface="Times New Roman"/>
                <a:cs typeface="Times New Roman"/>
              </a:rPr>
              <a:t> </a:t>
            </a:r>
            <a:r>
              <a:rPr lang="ru-RU" sz="2800" b="1" dirty="0">
                <a:solidFill>
                  <a:srgbClr val="FF0000"/>
                </a:solidFill>
                <a:ea typeface="Times New Roman"/>
                <a:cs typeface="Times New Roman"/>
              </a:rPr>
              <a:t>А</a:t>
            </a:r>
            <a:r>
              <a:rPr lang="ru-RU" sz="2800" b="1" dirty="0">
                <a:solidFill>
                  <a:srgbClr val="FF0000"/>
                </a:solidFill>
                <a:latin typeface="Calibri"/>
                <a:ea typeface="Times New Roman"/>
                <a:cs typeface="Times New Roman"/>
              </a:rPr>
              <a:t>.</a:t>
            </a:r>
            <a:r>
              <a:rPr lang="ru-RU" sz="2800" b="1" dirty="0">
                <a:solidFill>
                  <a:srgbClr val="FF0000"/>
                </a:solidFill>
                <a:ea typeface="Times New Roman"/>
                <a:cs typeface="Times New Roman"/>
              </a:rPr>
              <a:t>И</a:t>
            </a:r>
            <a:r>
              <a:rPr lang="ru-RU" sz="2800" b="1" dirty="0">
                <a:solidFill>
                  <a:srgbClr val="FF0000"/>
                </a:solidFill>
                <a:latin typeface="Calibri"/>
                <a:ea typeface="Times New Roman"/>
                <a:cs typeface="Times New Roman"/>
              </a:rPr>
              <a:t>. 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68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1\Desktop\c4e3e82ab634a267fdcf5521e8b72d3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798447" cy="647015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1\Desktop\1547581171_116627627_panovstepiv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12462">
            <a:off x="966979" y="550343"/>
            <a:ext cx="3381261" cy="48528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67944" y="260648"/>
            <a:ext cx="42484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dirty="0">
                <a:solidFill>
                  <a:srgbClr val="FF0000"/>
                </a:solidFill>
                <a:ea typeface="Times New Roman"/>
                <a:cs typeface="Times New Roman"/>
              </a:rPr>
              <a:t>Командир</a:t>
            </a:r>
            <a:r>
              <a:rPr lang="ru-RU" sz="2800" b="1" dirty="0">
                <a:solidFill>
                  <a:srgbClr val="FF0000"/>
                </a:solidFill>
                <a:latin typeface="Calibri"/>
                <a:ea typeface="Times New Roman"/>
                <a:cs typeface="Times New Roman"/>
              </a:rPr>
              <a:t> </a:t>
            </a:r>
            <a:r>
              <a:rPr lang="ru-RU" sz="2800" b="1" dirty="0">
                <a:solidFill>
                  <a:srgbClr val="FF0000"/>
                </a:solidFill>
                <a:ea typeface="Times New Roman"/>
                <a:cs typeface="Times New Roman"/>
              </a:rPr>
              <a:t>взвода</a:t>
            </a:r>
            <a:r>
              <a:rPr lang="ru-RU" sz="2800" b="1" dirty="0" smtClean="0">
                <a:solidFill>
                  <a:srgbClr val="FF0000"/>
                </a:solidFill>
                <a:latin typeface="Calibri"/>
                <a:ea typeface="Times New Roman"/>
                <a:cs typeface="Times New Roman"/>
              </a:rPr>
              <a:t>,</a:t>
            </a:r>
          </a:p>
          <a:p>
            <a:pPr>
              <a:spcAft>
                <a:spcPts val="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Calibri"/>
                <a:ea typeface="Times New Roman"/>
                <a:cs typeface="Times New Roman"/>
              </a:rPr>
              <a:t> </a:t>
            </a:r>
            <a:r>
              <a:rPr lang="ru-RU" sz="2800" b="1" dirty="0">
                <a:solidFill>
                  <a:srgbClr val="FF0000"/>
                </a:solidFill>
                <a:ea typeface="Times New Roman"/>
                <a:cs typeface="Times New Roman"/>
              </a:rPr>
              <a:t>старший</a:t>
            </a:r>
            <a:r>
              <a:rPr lang="ru-RU" sz="2800" b="1" dirty="0">
                <a:solidFill>
                  <a:srgbClr val="FF0000"/>
                </a:solidFill>
                <a:latin typeface="Calibri"/>
                <a:ea typeface="Times New Roman"/>
                <a:cs typeface="Times New Roman"/>
              </a:rPr>
              <a:t> </a:t>
            </a:r>
            <a:r>
              <a:rPr lang="ru-RU" sz="2800" b="1" dirty="0">
                <a:solidFill>
                  <a:srgbClr val="FF0000"/>
                </a:solidFill>
                <a:ea typeface="Times New Roman"/>
                <a:cs typeface="Times New Roman"/>
              </a:rPr>
              <a:t>сержант</a:t>
            </a:r>
            <a:r>
              <a:rPr lang="ru-RU" sz="2800" b="1" dirty="0">
                <a:solidFill>
                  <a:srgbClr val="FF0000"/>
                </a:solidFill>
                <a:latin typeface="Calibri"/>
                <a:ea typeface="Times New Roman"/>
                <a:cs typeface="Times New Roman"/>
              </a:rPr>
              <a:t> </a:t>
            </a:r>
            <a:endParaRPr lang="ru-RU" sz="2800" b="1" dirty="0" smtClean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  <a:p>
            <a:r>
              <a:rPr lang="ru-RU" sz="2800" b="1" dirty="0">
                <a:solidFill>
                  <a:srgbClr val="FF0000"/>
                </a:solidFill>
                <a:ea typeface="Times New Roman"/>
                <a:cs typeface="Times New Roman"/>
              </a:rPr>
              <a:t>Панов</a:t>
            </a:r>
            <a:r>
              <a:rPr lang="ru-RU" sz="2800" b="1" dirty="0">
                <a:solidFill>
                  <a:srgbClr val="FF0000"/>
                </a:solidFill>
                <a:latin typeface="Calibri"/>
                <a:ea typeface="Times New Roman"/>
                <a:cs typeface="Times New Roman"/>
              </a:rPr>
              <a:t> </a:t>
            </a:r>
            <a:r>
              <a:rPr lang="ru-RU" sz="2800" b="1" dirty="0">
                <a:solidFill>
                  <a:srgbClr val="FF0000"/>
                </a:solidFill>
                <a:ea typeface="Times New Roman"/>
                <a:cs typeface="Times New Roman"/>
              </a:rPr>
              <a:t>С</a:t>
            </a:r>
            <a:r>
              <a:rPr lang="ru-RU" sz="2800" b="1" dirty="0">
                <a:solidFill>
                  <a:srgbClr val="FF0000"/>
                </a:solidFill>
                <a:latin typeface="Calibri"/>
                <a:ea typeface="Times New Roman"/>
                <a:cs typeface="Times New Roman"/>
              </a:rPr>
              <a:t>.</a:t>
            </a:r>
            <a:r>
              <a:rPr lang="ru-RU" sz="2800" b="1" dirty="0">
                <a:solidFill>
                  <a:srgbClr val="FF0000"/>
                </a:solidFill>
                <a:ea typeface="Times New Roman"/>
                <a:cs typeface="Times New Roman"/>
              </a:rPr>
              <a:t>И</a:t>
            </a:r>
            <a:r>
              <a:rPr lang="ru-RU" sz="2800" b="1" dirty="0">
                <a:solidFill>
                  <a:srgbClr val="FF0000"/>
                </a:solidFill>
                <a:latin typeface="Calibri"/>
                <a:ea typeface="Times New Roman"/>
                <a:cs typeface="Times New Roman"/>
              </a:rPr>
              <a:t>.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48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1\Desktop\1612877353_183-p-krasnii-fon-vov-23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33"/>
          <a:stretch/>
        </p:blipFill>
        <p:spPr bwMode="auto">
          <a:xfrm>
            <a:off x="336376" y="260648"/>
            <a:ext cx="8628112" cy="6336704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1\Desktop\1547581322_63096162_geraskinaldriv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398" y="1700808"/>
            <a:ext cx="3409090" cy="47185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flipH="1">
            <a:off x="2699791" y="629728"/>
            <a:ext cx="46805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dirty="0">
                <a:solidFill>
                  <a:srgbClr val="FF0000"/>
                </a:solidFill>
                <a:ea typeface="Times New Roman"/>
                <a:cs typeface="Times New Roman"/>
              </a:rPr>
              <a:t>Командир</a:t>
            </a:r>
            <a:r>
              <a:rPr lang="ru-RU" sz="2800" b="1" dirty="0">
                <a:solidFill>
                  <a:srgbClr val="FF0000"/>
                </a:solidFill>
                <a:latin typeface="Calibri"/>
                <a:ea typeface="Times New Roman"/>
                <a:cs typeface="Times New Roman"/>
              </a:rPr>
              <a:t> </a:t>
            </a:r>
            <a:r>
              <a:rPr lang="ru-RU" sz="2800" b="1" dirty="0">
                <a:solidFill>
                  <a:srgbClr val="FF0000"/>
                </a:solidFill>
                <a:ea typeface="Times New Roman"/>
                <a:cs typeface="Times New Roman"/>
              </a:rPr>
              <a:t>полка</a:t>
            </a:r>
            <a:r>
              <a:rPr lang="ru-RU" sz="2800" b="1" dirty="0">
                <a:solidFill>
                  <a:srgbClr val="FF0000"/>
                </a:solidFill>
                <a:latin typeface="Calibri"/>
                <a:ea typeface="Times New Roman"/>
                <a:cs typeface="Times New Roman"/>
              </a:rPr>
              <a:t>, </a:t>
            </a:r>
            <a:r>
              <a:rPr lang="ru-RU" sz="2800" b="1" dirty="0">
                <a:solidFill>
                  <a:srgbClr val="FF0000"/>
                </a:solidFill>
                <a:ea typeface="Times New Roman"/>
                <a:cs typeface="Times New Roman"/>
              </a:rPr>
              <a:t>подполковник</a:t>
            </a:r>
            <a:r>
              <a:rPr lang="ru-RU" sz="2800" b="1" dirty="0">
                <a:solidFill>
                  <a:srgbClr val="FF0000"/>
                </a:solidFill>
                <a:latin typeface="Calibri"/>
                <a:ea typeface="Times New Roman"/>
                <a:cs typeface="Times New Roman"/>
              </a:rPr>
              <a:t> </a:t>
            </a:r>
            <a:endParaRPr lang="ru-RU" sz="2800" b="1" dirty="0" smtClean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  <a:p>
            <a:r>
              <a:rPr lang="ru-RU" sz="2800" b="1" dirty="0">
                <a:solidFill>
                  <a:srgbClr val="FF0000"/>
                </a:solidFill>
                <a:ea typeface="Times New Roman"/>
                <a:cs typeface="Times New Roman"/>
              </a:rPr>
              <a:t>А</a:t>
            </a:r>
            <a:r>
              <a:rPr lang="ru-RU" sz="2800" b="1" dirty="0">
                <a:solidFill>
                  <a:srgbClr val="FF0000"/>
                </a:solidFill>
                <a:latin typeface="Calibri"/>
                <a:ea typeface="Times New Roman"/>
                <a:cs typeface="Times New Roman"/>
              </a:rPr>
              <a:t>.</a:t>
            </a:r>
            <a:r>
              <a:rPr lang="ru-RU" sz="2800" b="1" dirty="0">
                <a:solidFill>
                  <a:srgbClr val="FF0000"/>
                </a:solidFill>
                <a:ea typeface="Times New Roman"/>
                <a:cs typeface="Times New Roman"/>
              </a:rPr>
              <a:t>И</a:t>
            </a:r>
            <a:r>
              <a:rPr lang="ru-RU" sz="2800" b="1" dirty="0">
                <a:solidFill>
                  <a:srgbClr val="FF0000"/>
                </a:solidFill>
                <a:latin typeface="Calibri"/>
                <a:ea typeface="Times New Roman"/>
                <a:cs typeface="Times New Roman"/>
              </a:rPr>
              <a:t>. </a:t>
            </a:r>
            <a:r>
              <a:rPr lang="ru-RU" sz="2800" b="1" dirty="0" err="1">
                <a:solidFill>
                  <a:srgbClr val="FF0000"/>
                </a:solidFill>
                <a:ea typeface="Times New Roman"/>
                <a:cs typeface="Times New Roman"/>
              </a:rPr>
              <a:t>Гераськин</a:t>
            </a:r>
            <a:r>
              <a:rPr lang="ru-RU" sz="2800" b="1" dirty="0">
                <a:solidFill>
                  <a:srgbClr val="FF0000"/>
                </a:solidFill>
                <a:latin typeface="Calibri"/>
                <a:ea typeface="Times New Roman"/>
                <a:cs typeface="Times New Roman"/>
              </a:rPr>
              <a:t> 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77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C:\Users\1\Desktop\1302627036_sav-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08504" cy="6552728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1\Desktop\1547581283_12314140_894242770643821_2641285034312125300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2696"/>
            <a:ext cx="3168352" cy="4608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51920" y="836712"/>
            <a:ext cx="52565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ea typeface="Times New Roman"/>
                <a:cs typeface="Times New Roman"/>
              </a:rPr>
              <a:t>Константин</a:t>
            </a:r>
            <a:r>
              <a:rPr lang="ru-RU" sz="2800" b="1" dirty="0">
                <a:solidFill>
                  <a:srgbClr val="FF0000"/>
                </a:solidFill>
                <a:latin typeface="Calibri"/>
                <a:ea typeface="Times New Roman"/>
                <a:cs typeface="Times New Roman"/>
              </a:rPr>
              <a:t> </a:t>
            </a:r>
            <a:r>
              <a:rPr lang="ru-RU" sz="2800" b="1" dirty="0">
                <a:solidFill>
                  <a:srgbClr val="FF0000"/>
                </a:solidFill>
                <a:ea typeface="Times New Roman"/>
                <a:cs typeface="Times New Roman"/>
              </a:rPr>
              <a:t>Иосифович</a:t>
            </a:r>
            <a:r>
              <a:rPr lang="ru-RU" sz="2800" b="1" dirty="0">
                <a:solidFill>
                  <a:srgbClr val="FF0000"/>
                </a:solidFill>
                <a:latin typeface="Calibri"/>
                <a:ea typeface="Times New Roman"/>
                <a:cs typeface="Times New Roman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ea typeface="Times New Roman"/>
                <a:cs typeface="Times New Roman"/>
              </a:rPr>
              <a:t>Недорубов</a:t>
            </a:r>
            <a:r>
              <a:rPr lang="ru-RU" sz="2800" b="1" dirty="0">
                <a:solidFill>
                  <a:srgbClr val="FF0000"/>
                </a:solidFill>
                <a:latin typeface="Calibri"/>
                <a:ea typeface="Times New Roman"/>
                <a:cs typeface="Times New Roman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Calibri"/>
                <a:ea typeface="Times New Roman"/>
                <a:cs typeface="Times New Roman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ea typeface="Times New Roman"/>
                <a:cs typeface="Times New Roman"/>
              </a:rPr>
              <a:t>командир</a:t>
            </a:r>
            <a:r>
              <a:rPr lang="ru-RU" sz="2800" b="1" dirty="0" smtClean="0">
                <a:solidFill>
                  <a:srgbClr val="FF0000"/>
                </a:solidFill>
                <a:latin typeface="Calibri"/>
                <a:ea typeface="Times New Roman"/>
                <a:cs typeface="Times New Roman"/>
              </a:rPr>
              <a:t> </a:t>
            </a:r>
            <a:r>
              <a:rPr lang="ru-RU" sz="2800" b="1" dirty="0">
                <a:solidFill>
                  <a:srgbClr val="FF0000"/>
                </a:solidFill>
                <a:latin typeface="Calibri"/>
                <a:ea typeface="Times New Roman"/>
                <a:cs typeface="Times New Roman"/>
              </a:rPr>
              <a:t>4-</a:t>
            </a:r>
            <a:r>
              <a:rPr lang="ru-RU" sz="2800" b="1" dirty="0">
                <a:solidFill>
                  <a:srgbClr val="FF0000"/>
                </a:solidFill>
                <a:ea typeface="Times New Roman"/>
                <a:cs typeface="Times New Roman"/>
              </a:rPr>
              <a:t>го</a:t>
            </a:r>
            <a:r>
              <a:rPr lang="ru-RU" sz="2800" b="1" dirty="0">
                <a:solidFill>
                  <a:srgbClr val="FF0000"/>
                </a:solidFill>
                <a:latin typeface="Calibri"/>
                <a:ea typeface="Times New Roman"/>
                <a:cs typeface="Times New Roman"/>
              </a:rPr>
              <a:t> </a:t>
            </a:r>
            <a:r>
              <a:rPr lang="ru-RU" sz="2800" b="1" dirty="0">
                <a:solidFill>
                  <a:srgbClr val="FF0000"/>
                </a:solidFill>
                <a:ea typeface="Times New Roman"/>
                <a:cs typeface="Times New Roman"/>
              </a:rPr>
              <a:t>эскадрона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860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1\Desktop\i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6390"/>
            <a:ext cx="9036496" cy="630096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1\Desktop\Bmf-hZL1WEM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9" r="7904"/>
          <a:stretch/>
        </p:blipFill>
        <p:spPr bwMode="auto">
          <a:xfrm>
            <a:off x="550899" y="188640"/>
            <a:ext cx="3373029" cy="45365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18248" y="476672"/>
            <a:ext cx="33661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ea typeface="Times New Roman"/>
                <a:cs typeface="Times New Roman"/>
              </a:rPr>
              <a:t>Капитан</a:t>
            </a:r>
            <a:r>
              <a:rPr lang="ru-RU" sz="3200" dirty="0" smtClean="0">
                <a:solidFill>
                  <a:srgbClr val="FF0000"/>
                </a:solidFill>
                <a:latin typeface="Calibri"/>
                <a:ea typeface="Times New Roman"/>
                <a:cs typeface="Times New Roman"/>
              </a:rPr>
              <a:t> </a:t>
            </a:r>
            <a:r>
              <a:rPr lang="ru-RU" sz="3200" b="1" dirty="0">
                <a:solidFill>
                  <a:srgbClr val="FF0000"/>
                </a:solidFill>
                <a:ea typeface="Times New Roman"/>
                <a:cs typeface="Times New Roman"/>
              </a:rPr>
              <a:t>Рыбников</a:t>
            </a:r>
            <a:r>
              <a:rPr lang="ru-RU" sz="3200" b="1" dirty="0">
                <a:solidFill>
                  <a:srgbClr val="FF0000"/>
                </a:solidFill>
                <a:latin typeface="Calibri"/>
                <a:ea typeface="Times New Roman"/>
                <a:cs typeface="Times New Roman"/>
              </a:rPr>
              <a:t> </a:t>
            </a:r>
            <a:r>
              <a:rPr lang="ru-RU" sz="3200" b="1" dirty="0">
                <a:solidFill>
                  <a:srgbClr val="FF0000"/>
                </a:solidFill>
                <a:ea typeface="Times New Roman"/>
                <a:cs typeface="Times New Roman"/>
              </a:rPr>
              <a:t>А</a:t>
            </a:r>
            <a:r>
              <a:rPr lang="ru-RU" sz="3200" b="1" dirty="0">
                <a:solidFill>
                  <a:srgbClr val="FF0000"/>
                </a:solidFill>
                <a:latin typeface="Calibri"/>
                <a:ea typeface="Times New Roman"/>
                <a:cs typeface="Times New Roman"/>
              </a:rPr>
              <a:t>.</a:t>
            </a:r>
            <a:r>
              <a:rPr lang="ru-RU" sz="3200" b="1" dirty="0">
                <a:solidFill>
                  <a:srgbClr val="FF0000"/>
                </a:solidFill>
                <a:ea typeface="Times New Roman"/>
                <a:cs typeface="Times New Roman"/>
              </a:rPr>
              <a:t>И</a:t>
            </a:r>
            <a:r>
              <a:rPr lang="ru-RU" sz="3200" b="1" dirty="0">
                <a:solidFill>
                  <a:srgbClr val="FF0000"/>
                </a:solidFill>
                <a:latin typeface="Calibri"/>
                <a:ea typeface="Times New Roman"/>
                <a:cs typeface="Times New Roman"/>
              </a:rPr>
              <a:t>. 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298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1\Desktop\1341288547_623224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12968" cy="640871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48177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260</TotalTime>
  <Words>45</Words>
  <Application>Microsoft Office PowerPoint</Application>
  <PresentationFormat>Экран (4:3)</PresentationFormat>
  <Paragraphs>12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Бумажная</vt:lpstr>
      <vt:lpstr>Доблестные  подвиги  казаков  во время Великой Отечественной Войны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Доблестные подвиги казаков во время Великой Отечественной Войны</dc:title>
  <dc:creator>1</dc:creator>
  <cp:lastModifiedBy>1</cp:lastModifiedBy>
  <cp:revision>20</cp:revision>
  <dcterms:created xsi:type="dcterms:W3CDTF">2021-06-14T10:56:14Z</dcterms:created>
  <dcterms:modified xsi:type="dcterms:W3CDTF">2021-06-14T15:16:37Z</dcterms:modified>
</cp:coreProperties>
</file>