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8" r:id="rId6"/>
    <p:sldId id="257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C8FB5BDB-B4D7-4069-976F-C127D945C240}" type="slidenum">
              <a:rPr lang="ru-RU" smtClean="0"/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B5BDB-B4D7-4069-976F-C127D945C240}" type="slidenum">
              <a:rPr lang="ru-RU" smtClean="0"/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B5BDB-B4D7-4069-976F-C127D945C240}" type="slidenum">
              <a:rPr lang="ru-RU" smtClean="0"/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B5BDB-B4D7-4069-976F-C127D945C240}" type="slidenum">
              <a:rPr lang="ru-RU" smtClean="0"/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C8FB5BDB-B4D7-4069-976F-C127D945C240}" type="slidenum">
              <a:rPr lang="ru-RU" smtClean="0"/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/>
          </a:p>
        </p:txBody>
      </p:sp>
      <p:pic>
        <p:nvPicPr>
          <p:cNvPr id="20" name="Picture 19" descr="vert_bar_02.png"/>
          <p:cNvPicPr preferRelativeResize="0"/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8FB5BDB-B4D7-4069-976F-C127D945C240}" type="slidenum">
              <a:rPr lang="ru-RU" smtClean="0"/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8FB5BDB-B4D7-4069-976F-C127D945C240}" type="slidenum">
              <a:rPr lang="ru-RU" smtClean="0"/>
            </a:fld>
            <a:endParaRPr lang="ru-R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B5BDB-B4D7-4069-976F-C127D945C240}" type="slidenum">
              <a:rPr lang="ru-RU" smtClean="0"/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B5BDB-B4D7-4069-976F-C127D945C240}" type="slidenum">
              <a:rPr lang="ru-RU" smtClean="0"/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8FB5BDB-B4D7-4069-976F-C127D945C240}" type="slidenum">
              <a:rPr lang="ru-RU" smtClean="0"/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5BDB-B4D7-4069-976F-C127D945C240}" type="slidenum">
              <a:rPr lang="ru-RU" smtClean="0"/>
            </a:fld>
            <a:endParaRPr lang="ru-R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tint val="85000"/>
                <a:shade val="75000"/>
                <a:satMod val="120000"/>
                <a:lumMod val="25000"/>
                <a:lumOff val="75000"/>
              </a:schemeClr>
            </a:gs>
            <a:gs pos="100000">
              <a:schemeClr val="bg2">
                <a:tint val="86000"/>
                <a:shade val="50000"/>
                <a:satMod val="13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96C90E-6693-423B-BA73-61393CDF2457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C8FB5BDB-B4D7-4069-976F-C127D945C24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anose="05000000000000000000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283152" cy="1481336"/>
          </a:xfrm>
        </p:spPr>
        <p:txBody>
          <a:bodyPr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Краевое государственное бюджетное профессиональное образовательное учреждение «Хабаровский промышленно-экономический техникум»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6912768" cy="9361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Профессия «Штукатур - маляр»</a:t>
            </a:r>
            <a:endParaRPr lang="ru-RU" sz="4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9930" y="3429000"/>
            <a:ext cx="3203575" cy="14566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Дмитрохина Анастасия Александровна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МШ-15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988840"/>
            <a:ext cx="4392488" cy="413732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выбор профессии — одно из важных условий дальнейшей жизни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нашего поколения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дает возможность в полной мере проявить свои способности и занять своё место в обществе для полноценной жизнедеятельности в целом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970" y="1124585"/>
            <a:ext cx="3656965" cy="521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Штукатур-маляр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рабочий, выполняющий отделочные работы фасадов зданий и помещений (выравнивание поверхностей, окраска, облицовка плиткой) при строительстве и ремонте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штукатура-маляра связаны с выполнением технологических операций по отделке зданий и помещений.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568952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 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обязанностям </a:t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штукатура-маляра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относятся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435280" cy="4536504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отбивка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ремонт штукатурки стен, потолков, карнизов, оконных и дверных откосов;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облицовка стен плиткой с заделкой и шпаклевкой швов;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расшивка швов на потолках, стенах и фасадах зданий;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маяков на обнаруженных трещинах в стенах, потолках и наблюдение за ними;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промывка фасадов зданий, окрашенных перхлорвиниловыми красками или облицованных керамическими плитками;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окраска фасадов зданий;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окраска стен, окон, потолков, дверей, полов;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побелка вентиляционных стояков и помещений элеваторных узлов;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заделка отверстий в перегородках, карнизах после ремонта, прокладки трубопроводов, различных кабелей и т. 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Моя работа будет состоять в том, что мне нужно будет правильно произвести ремонт стены. Эту работу я буду выполнять в 4 этапа: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Грунтование.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Шпаклевание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Зачистка.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Покраска.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1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Грунтование.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23" y="1844824"/>
            <a:ext cx="460851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05064"/>
            <a:ext cx="448049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144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2. </a:t>
            </a:r>
            <a:r>
              <a:rPr lang="ru-RU" dirty="0" err="1" smtClean="0">
                <a:solidFill>
                  <a:srgbClr val="002060"/>
                </a:solidFill>
              </a:rPr>
              <a:t>Шпаклевание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6961"/>
            <a:ext cx="3600400" cy="202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44" y="1626961"/>
            <a:ext cx="3606548" cy="2028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25" y="3933056"/>
            <a:ext cx="4046902" cy="227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3. З</a:t>
            </a:r>
            <a:r>
              <a:rPr lang="ru-RU" dirty="0" smtClean="0">
                <a:solidFill>
                  <a:srgbClr val="002060"/>
                </a:solidFill>
              </a:rPr>
              <a:t>ачистка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50216"/>
            <a:ext cx="384042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50216"/>
            <a:ext cx="3899662" cy="219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087" y="4220095"/>
            <a:ext cx="4176465" cy="219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4. П</a:t>
            </a:r>
            <a:r>
              <a:rPr lang="ru-RU" dirty="0" smtClean="0">
                <a:solidFill>
                  <a:srgbClr val="002060"/>
                </a:solidFill>
              </a:rPr>
              <a:t>окраска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993265"/>
            <a:ext cx="7219950" cy="366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144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Востребованность профессии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44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Одними из востребованных профессий в настоящее время являются профессии штукатура и маляра.  Они почти всегда могут найти интересную, хорошо оплачиваемую работу. По окончанию учебы можно устроиться в строительные организации, реставрационные мастерские, а также ремонтно-строительные и жилищно-коммунальные управления, можно заниматься окрашиванием стен и потолков, окрашивать фасады зданий.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Штукатур и маляр строительный – эта профессия отлично подходит как юношам, так и девушкам!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TM01859866[[fn=Макрос]]</Template>
  <TotalTime>0</TotalTime>
  <Words>2116</Words>
  <Application>WPS Presentation</Application>
  <PresentationFormat>Экран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Macro</vt:lpstr>
      <vt:lpstr>КОУ ВО "Бобровская школа-интернат для детей-сирот и детей, оставшихся без попечения родителей, с ограниченными возможностями здоровья"</vt:lpstr>
      <vt:lpstr>PowerPoint 演示文稿</vt:lpstr>
      <vt:lpstr>К основным обязанностям  штукатура-маляра относятся:</vt:lpstr>
      <vt:lpstr>PowerPoint 演示文稿</vt:lpstr>
      <vt:lpstr>1. Грунтование.</vt:lpstr>
      <vt:lpstr>2. Шпаклевание</vt:lpstr>
      <vt:lpstr>3. Зачистка</vt:lpstr>
      <vt:lpstr>4. Покраска</vt:lpstr>
      <vt:lpstr>Востребованность профессии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Полубавкина</dc:creator>
  <cp:lastModifiedBy>Анастасия</cp:lastModifiedBy>
  <cp:revision>30</cp:revision>
  <dcterms:created xsi:type="dcterms:W3CDTF">2018-04-02T04:40:00Z</dcterms:created>
  <dcterms:modified xsi:type="dcterms:W3CDTF">2025-01-16T04:19:21Z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210424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ICV">
    <vt:lpwstr>F889C51E2F34405288DC3F891C0652DB_12</vt:lpwstr>
  </property>
  <property fmtid="{D5CDD505-2E9C-101B-9397-08002B2CF9AE}" pid="6" name="KSOProductBuildVer">
    <vt:lpwstr>1049-12.2.0.19805</vt:lpwstr>
  </property>
</Properties>
</file>