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День российской печати </a:t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(13 января)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Рисунки В. Конашевича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DCA7CF5-9FDD-4246-82E3-79BB8FDF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390" y="1659632"/>
            <a:ext cx="3348579" cy="43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17281BD9-9CBB-49AF-9C43-FE9971C5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9632"/>
            <a:ext cx="3312368" cy="43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83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Рисунки И. Билибина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9D5E8EE-0F19-408B-9A72-0D01D853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3511"/>
            <a:ext cx="3497880" cy="4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AE302AE6-DEE1-4623-84D5-91A65518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456384" cy="437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76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Рисунки Т. Мавриной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354A5887-FB74-4BF8-A259-67FAA739C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5564"/>
            <a:ext cx="7200800" cy="50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143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Верстальщик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5C0F47A-C759-4D28-B0B6-9A18AC98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904" y="1628800"/>
            <a:ext cx="6300192" cy="41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870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Печатник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E73AA35-842F-4599-89F4-63C73C3F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556792"/>
            <a:ext cx="669674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1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CD251B-49D9-4029-ACBC-D6AA6958D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кто пишет книги, ребята? 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Назовите вашего любимого писателя ,произведение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729C5F2A-9A2D-4B2E-AD7B-351C3FDE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467325" cy="46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26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Детские журналы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5CABCE9-4E80-47D1-A3CB-B80F32454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08" y="1517845"/>
            <a:ext cx="7571184" cy="53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528392" cy="135575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/>
              <a:t>Памятник Ивану Фёдорову (Москва)</a:t>
            </a:r>
            <a:endParaRPr lang="en-US" sz="2800" b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6E699DA-919B-4EED-8BA9-9A89BE44E0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446" y="273050"/>
            <a:ext cx="4384957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3E1FED1A-FD67-4036-AA91-4DF0F8B70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528392" cy="46910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Иван Фёдоров – первый русский печатник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0A2D95-9D8A-4C00-822D-EFC62F4C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106688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/>
              <a:t>Российская газета «Ведомости»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48316FE-8933-4B25-892E-DDA070343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618" y="1435100"/>
            <a:ext cx="3119270" cy="46910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амый первый номер российской газеты «Ведомости вышел по указу Петра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1703 году</a:t>
            </a:r>
            <a:endParaRPr lang="ru-RU" sz="28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EA1B6D4B-1E2C-4CD4-85A1-2B59553DF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6" t="35323" r="17106" b="817"/>
          <a:stretch/>
        </p:blipFill>
        <p:spPr bwMode="auto">
          <a:xfrm>
            <a:off x="3563888" y="1268760"/>
            <a:ext cx="5420743" cy="39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3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Писатели и журналисты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66D9894-8E4A-4ABD-83AF-C5C86B3C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572000" cy="30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3DEA9A9-62E8-4080-9B8C-CF0A313E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355068" cy="29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47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Наборщик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C8D81A0-7899-45AB-AA86-1F2F291B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628800"/>
            <a:ext cx="6408712" cy="42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06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31944-DD52-481F-9725-C341C4A8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Редактор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86883D31-9E51-450E-972D-1085853A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415" y="1628800"/>
            <a:ext cx="64891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5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Корректор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8DFE0C-DC11-4E78-A9E2-C378B24D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2688" cy="41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53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Рисунки Ю. В</a:t>
            </a:r>
            <a:r>
              <a:rPr lang="ru-RU"/>
              <a:t>аснецова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CBD529F-6F32-40E7-9F4C-AB2C9B5BE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26" y="1628800"/>
            <a:ext cx="3380135" cy="41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788963A-1D71-4740-8A6D-8C592A9C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628801"/>
            <a:ext cx="3122508" cy="41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500257"/>
      </p:ext>
    </p:extLst>
  </p:cSld>
  <p:clrMapOvr>
    <a:masterClrMapping/>
  </p:clrMapOvr>
</p:sld>
</file>

<file path=ppt/theme/theme1.xml><?xml version="1.0" encoding="utf-8"?>
<a:theme xmlns:a="http://schemas.openxmlformats.org/drawingml/2006/main" name="5_books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TP101908686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267183</Value>
      <Value>407229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184647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28840E3B-515B-493E-A2E0-060D86791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4FB333-DA0F-4FEA-A48D-D8BB741AA469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открытой книгой</Template>
  <TotalTime>54</TotalTime>
  <Words>74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5_books</vt:lpstr>
      <vt:lpstr>День российской печати  (13 января)</vt:lpstr>
      <vt:lpstr>Детские журналы</vt:lpstr>
      <vt:lpstr>Памятник Ивану Фёдорову (Москва)</vt:lpstr>
      <vt:lpstr>Российская газета «Ведомости»</vt:lpstr>
      <vt:lpstr>Писатели и журналисты</vt:lpstr>
      <vt:lpstr>Наборщик</vt:lpstr>
      <vt:lpstr>Редактор</vt:lpstr>
      <vt:lpstr>Корректор</vt:lpstr>
      <vt:lpstr>Рисунки Ю. Васнецова</vt:lpstr>
      <vt:lpstr>Рисунки В. Конашевича</vt:lpstr>
      <vt:lpstr>Рисунки И. Билибина</vt:lpstr>
      <vt:lpstr>Рисунки Т. Мавриной</vt:lpstr>
      <vt:lpstr>Верстальщик</vt:lpstr>
      <vt:lpstr>Печатник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российской печати  (13 января)</dc:title>
  <dc:subject>Шаблон оформления</dc:subject>
  <dc:creator>user</dc:creator>
  <cp:keywords>Шаблон оформления</cp:keywords>
  <dc:description>Шаблон оформления
Корпорация Майкрософт</dc:description>
  <cp:lastModifiedBy>User</cp:lastModifiedBy>
  <cp:revision>4</cp:revision>
  <dcterms:created xsi:type="dcterms:W3CDTF">2022-01-12T08:12:07Z</dcterms:created>
  <dcterms:modified xsi:type="dcterms:W3CDTF">2025-01-12T17:19:42Z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