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75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6" r:id="rId22"/>
    <p:sldId id="278" r:id="rId23"/>
    <p:sldId id="279" r:id="rId24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t-PT" smtClean="0"/>
              <a:t>Clique para editar os estilos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PT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44223100-8492-4032-ADCB-3433F602EB08}" type="datetimeFigureOut">
              <a:rPr lang="pt-PT" smtClean="0"/>
              <a:t>01-11-2011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C265314-47E0-4FE1-A144-41FD2FDE047C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rianças do mun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88" y="4293096"/>
            <a:ext cx="9104312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ubtítulo 2"/>
          <p:cNvSpPr>
            <a:spLocks noGrp="1"/>
          </p:cNvSpPr>
          <p:nvPr>
            <p:ph type="subTitle" idx="1"/>
          </p:nvPr>
        </p:nvSpPr>
        <p:spPr>
          <a:xfrm>
            <a:off x="1619672" y="692696"/>
            <a:ext cx="5637010" cy="1584176"/>
          </a:xfrm>
        </p:spPr>
        <p:txBody>
          <a:bodyPr>
            <a:noAutofit/>
          </a:bodyPr>
          <a:lstStyle/>
          <a:p>
            <a:pPr algn="ctr"/>
            <a:r>
              <a:rPr lang="pt-PT" sz="6600" dirty="0" smtClean="0">
                <a:solidFill>
                  <a:schemeClr val="accent6"/>
                </a:solidFill>
                <a:latin typeface="Arial Rounded MT Bold" pitchFamily="34" charset="0"/>
              </a:rPr>
              <a:t>Countries </a:t>
            </a:r>
            <a:r>
              <a:rPr lang="pt-PT" sz="6600" dirty="0" err="1" smtClean="0">
                <a:solidFill>
                  <a:schemeClr val="accent6"/>
                </a:solidFill>
                <a:latin typeface="Arial Rounded MT Bold" pitchFamily="34" charset="0"/>
              </a:rPr>
              <a:t>and</a:t>
            </a:r>
            <a:r>
              <a:rPr lang="pt-PT" sz="6600" dirty="0" smtClean="0">
                <a:solidFill>
                  <a:schemeClr val="accent6"/>
                </a:solidFill>
                <a:latin typeface="Arial Rounded MT Bold" pitchFamily="34" charset="0"/>
              </a:rPr>
              <a:t> </a:t>
            </a:r>
            <a:r>
              <a:rPr lang="pt-PT" sz="6600" dirty="0" err="1" smtClean="0">
                <a:solidFill>
                  <a:schemeClr val="accent6"/>
                </a:solidFill>
                <a:latin typeface="Arial Rounded MT Bold" pitchFamily="34" charset="0"/>
              </a:rPr>
              <a:t>nationalities</a:t>
            </a:r>
            <a:endParaRPr lang="pt-PT" sz="6600" dirty="0">
              <a:solidFill>
                <a:schemeClr val="accent6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333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Scotland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Scottish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3314" name="Picture 2" descr="country-scotlan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92655"/>
            <a:ext cx="1224136" cy="262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4" descr="http://www.clipartguide.com/_named_clipart_images/0511-0903-0805-1646_Stonehenge-English_Monument_clipart_imag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5690" y="3355177"/>
            <a:ext cx="2985782" cy="1800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7687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Wales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Welsh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3554" name="Picture 2" descr="http://t3.gstatic.com/images?q=tbn:ANd9GcTHWa4--kJKtdQ3y9dB0ragd4RjJkZr1UYwB96D-WJE_YJVwNzQ9AqetHW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3068960"/>
            <a:ext cx="1296144" cy="2765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5085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Ireland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accent1"/>
                </a:solidFill>
                <a:latin typeface="Arial Rounded MT Bold" pitchFamily="34" charset="0"/>
              </a:rPr>
              <a:t>Irish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0242" name="Picture 2" descr="country-ireland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170" y="2996952"/>
            <a:ext cx="1503288" cy="2926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85767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Ukraine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Ukrainian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2530" name="Picture 2" descr="http://www.bvahan.com/ggdolls/images/Ukrainian_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1" y="3140968"/>
            <a:ext cx="1684987" cy="2841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0525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Russia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</a:p>
          <a:p>
            <a:pPr marL="45720" indent="0">
              <a:buNone/>
            </a:pP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Russian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2290" name="Picture 2" descr="country-russia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078" y="2852935"/>
            <a:ext cx="1649706" cy="3408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574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the</a:t>
            </a:r>
            <a:r>
              <a:rPr lang="pt-PT" sz="4400" dirty="0" smtClean="0">
                <a:solidFill>
                  <a:srgbClr val="FF0000"/>
                </a:solidFill>
                <a:latin typeface="Arial Rounded MT Bold" pitchFamily="34" charset="0"/>
              </a:rPr>
              <a:t> USA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American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4338" name="Picture 2" descr="country-usa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3"/>
            <a:ext cx="1656184" cy="3224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59091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Mexico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Mexican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6386" name="Picture 2" descr="country-mexico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08920"/>
            <a:ext cx="1584176" cy="32502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3988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Brazil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Brazilian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9218" name="Picture 2" descr="country-brazil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3300" y="2839856"/>
            <a:ext cx="1696492" cy="3027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9" descr="MCj0414882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0339" flipH="1">
            <a:off x="5859983" y="2956890"/>
            <a:ext cx="2328641" cy="23286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316425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accent6"/>
                </a:solidFill>
                <a:latin typeface="Arial Rounded MT Bold" pitchFamily="34" charset="0"/>
              </a:rPr>
              <a:t>Japan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Japanese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1266" name="Picture 2" descr="country-japan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852936"/>
            <a:ext cx="1440160" cy="3070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89336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smtClean="0">
                <a:solidFill>
                  <a:srgbClr val="FF0000"/>
                </a:solidFill>
                <a:latin typeface="Arial Rounded MT Bold" pitchFamily="34" charset="0"/>
              </a:rPr>
              <a:t>China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Chinese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1510" name="Picture 6" descr="CHINA DOLLS Machine Embroidery Applique design set of 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84984"/>
            <a:ext cx="1435384" cy="277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3329710"/>
            <a:ext cx="2400300" cy="1949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47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amada rectangular arredondada 3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19672" y="692696"/>
            <a:ext cx="5637010" cy="1584176"/>
          </a:xfrm>
        </p:spPr>
        <p:txBody>
          <a:bodyPr>
            <a:noAutofit/>
          </a:bodyPr>
          <a:lstStyle/>
          <a:p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smtClean="0">
                <a:solidFill>
                  <a:srgbClr val="FF0000"/>
                </a:solidFill>
                <a:latin typeface="Arial Rounded MT Bold" pitchFamily="34" charset="0"/>
              </a:rPr>
              <a:t>Portugal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Portuguese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pic>
        <p:nvPicPr>
          <p:cNvPr id="1026" name="Picture 2" descr="http://comps.canstockphoto.com/can-stock-photo_csp37479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646" y="2780928"/>
            <a:ext cx="2160240" cy="2292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ountry-portugal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782" y="2996952"/>
            <a:ext cx="1619994" cy="3189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9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smtClean="0">
                <a:solidFill>
                  <a:srgbClr val="FF0000"/>
                </a:solidFill>
                <a:latin typeface="Arial Rounded MT Bold" pitchFamily="34" charset="0"/>
              </a:rPr>
              <a:t>India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Indian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5362" name="Picture 2" descr="country-india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382" y="2852936"/>
            <a:ext cx="1541378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4433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smtClean="0">
                <a:solidFill>
                  <a:srgbClr val="FF0000"/>
                </a:solidFill>
                <a:latin typeface="Arial Rounded MT Bold" pitchFamily="34" charset="0"/>
              </a:rPr>
              <a:t>Angola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A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ngolan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0482" name="Picture 2" descr="http://t3.gstatic.com/images?q=tbn:ANd9GcTi4vBTb9O_-WHaiEg_yB9GwwMYl2acGk-hwkX-b9p-rKUaIaYaEqbqE_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122" y="3140968"/>
            <a:ext cx="1310630" cy="268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42543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6768752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smtClean="0">
                <a:solidFill>
                  <a:srgbClr val="FF0000"/>
                </a:solidFill>
                <a:latin typeface="Arial Rounded MT Bold" pitchFamily="34" charset="0"/>
              </a:rPr>
              <a:t>Mozambique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Mozambican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6840760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8434" name="Picture 2" descr="http://t3.gstatic.com/images?q=tbn:ANd9GcSOhPFUtLw4VqSw2rRXC_c_mM7Jpdz353hVJYW-rVTrXb_VsfooBnOUuK6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196" y="3057716"/>
            <a:ext cx="1235571" cy="2376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1733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6048672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smtClean="0">
                <a:solidFill>
                  <a:schemeClr val="accent6"/>
                </a:solidFill>
                <a:latin typeface="Arial Rounded MT Bold" pitchFamily="34" charset="0"/>
              </a:rPr>
              <a:t>Cape Verde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Cape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Verdean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6480720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17410" name="Picture 2" descr="http://t1.gstatic.com/images?q=tbn:ANd9GcSKv4mYugi8KZ2Dxpk1uyS5tRxp5gwXc-rmNHg275wJyV9xgfagb2fYH1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4872" y="3140968"/>
            <a:ext cx="1456928" cy="2526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161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Spain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Spanish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4098" name="Picture 2" descr="country-spain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1672952" cy="3377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2924944"/>
            <a:ext cx="2746449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713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smtClean="0">
                <a:solidFill>
                  <a:srgbClr val="FF0000"/>
                </a:solidFill>
                <a:latin typeface="Arial Rounded MT Bold" pitchFamily="34" charset="0"/>
              </a:rPr>
              <a:t>France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accent1"/>
                </a:solidFill>
                <a:latin typeface="Arial Rounded MT Bold" pitchFamily="34" charset="0"/>
              </a:rPr>
              <a:t>French</a:t>
            </a:r>
            <a:r>
              <a:rPr lang="pt-PT" sz="4400" dirty="0" smtClean="0">
                <a:solidFill>
                  <a:schemeClr val="accent1"/>
                </a:solidFill>
                <a:latin typeface="Arial Rounded MT Bold" pitchFamily="34" charset="0"/>
              </a:rPr>
              <a:t>.</a:t>
            </a:r>
            <a:endParaRPr lang="pt-PT" sz="4400" dirty="0">
              <a:solidFill>
                <a:schemeClr val="accent1"/>
              </a:solidFill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3074" name="Picture 2" descr="country-france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708920"/>
            <a:ext cx="1622853" cy="3451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5491" y="2913675"/>
            <a:ext cx="2957513" cy="304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2427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Italy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Italian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7" name="Chamada rectangular arredondada 6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5123" name="Picture 3" descr="country-italy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856436"/>
            <a:ext cx="1710928" cy="28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 descr="http://www.randomclipart.com/clipart/images/cartoon-pizza-108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05998">
            <a:off x="5643449" y="2946880"/>
            <a:ext cx="2594032" cy="259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409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Germany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German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6146" name="Picture 2" descr="country-germany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759" y="2996952"/>
            <a:ext cx="1520227" cy="3040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95993">
            <a:off x="5292080" y="3006458"/>
            <a:ext cx="2806700" cy="187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38298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Poland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Polish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8195" name="Picture 3" descr="country-poland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082" y="3140968"/>
            <a:ext cx="1344662" cy="2469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8356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the</a:t>
            </a:r>
            <a:r>
              <a:rPr lang="pt-PT" sz="4400" dirty="0" smtClean="0">
                <a:solidFill>
                  <a:srgbClr val="FF0000"/>
                </a:solidFill>
                <a:latin typeface="Arial Rounded MT Bold" pitchFamily="34" charset="0"/>
              </a:rPr>
              <a:t> UK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</a:p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British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464096" y="5517232"/>
            <a:ext cx="8148557" cy="792088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2400" dirty="0" err="1" smtClean="0">
                <a:solidFill>
                  <a:schemeClr val="accent6"/>
                </a:solidFill>
                <a:latin typeface="Arial Rounded MT Bold" pitchFamily="34" charset="0"/>
              </a:rPr>
              <a:t>The</a:t>
            </a:r>
            <a:r>
              <a:rPr lang="pt-PT" sz="2400" dirty="0" smtClean="0">
                <a:solidFill>
                  <a:schemeClr val="accent6"/>
                </a:solidFill>
                <a:latin typeface="Arial Rounded MT Bold" pitchFamily="34" charset="0"/>
              </a:rPr>
              <a:t> U.K</a:t>
            </a:r>
            <a:r>
              <a:rPr lang="pt-PT" sz="2000" dirty="0" smtClean="0">
                <a:latin typeface="Arial Rounded MT Bold" pitchFamily="34" charset="0"/>
              </a:rPr>
              <a:t>. = </a:t>
            </a:r>
            <a:r>
              <a:rPr lang="pt-PT" sz="2000" dirty="0" err="1" smtClean="0">
                <a:latin typeface="Arial Rounded MT Bold" pitchFamily="34" charset="0"/>
              </a:rPr>
              <a:t>England</a:t>
            </a:r>
            <a:r>
              <a:rPr lang="pt-PT" sz="2000" dirty="0" smtClean="0">
                <a:latin typeface="Arial Rounded MT Bold" pitchFamily="34" charset="0"/>
              </a:rPr>
              <a:t> + </a:t>
            </a:r>
            <a:r>
              <a:rPr lang="pt-PT" sz="2000" dirty="0" err="1" smtClean="0">
                <a:latin typeface="Arial Rounded MT Bold" pitchFamily="34" charset="0"/>
              </a:rPr>
              <a:t>Scotland</a:t>
            </a:r>
            <a:r>
              <a:rPr lang="pt-PT" sz="2000" dirty="0" smtClean="0">
                <a:latin typeface="Arial Rounded MT Bold" pitchFamily="34" charset="0"/>
              </a:rPr>
              <a:t> + </a:t>
            </a:r>
            <a:r>
              <a:rPr lang="pt-PT" sz="2000" dirty="0" err="1" smtClean="0">
                <a:latin typeface="Arial Rounded MT Bold" pitchFamily="34" charset="0"/>
              </a:rPr>
              <a:t>Wales</a:t>
            </a:r>
            <a:r>
              <a:rPr lang="pt-PT" sz="2000" dirty="0" smtClean="0">
                <a:latin typeface="Arial Rounded MT Bold" pitchFamily="34" charset="0"/>
              </a:rPr>
              <a:t> + </a:t>
            </a:r>
            <a:r>
              <a:rPr lang="pt-PT" sz="2000" dirty="0" err="1" smtClean="0">
                <a:latin typeface="Arial Rounded MT Bold" pitchFamily="34" charset="0"/>
              </a:rPr>
              <a:t>Northern</a:t>
            </a:r>
            <a:r>
              <a:rPr lang="pt-PT" sz="2000" dirty="0" smtClean="0">
                <a:latin typeface="Arial Rounded MT Bold" pitchFamily="34" charset="0"/>
              </a:rPr>
              <a:t> </a:t>
            </a:r>
            <a:r>
              <a:rPr lang="pt-PT" sz="2000" dirty="0" err="1" smtClean="0">
                <a:latin typeface="Arial Rounded MT Bold" pitchFamily="34" charset="0"/>
              </a:rPr>
              <a:t>Ireland</a:t>
            </a:r>
            <a:endParaRPr lang="pt-PT" sz="2000" dirty="0">
              <a:latin typeface="Arial Rounded MT Bold" pitchFamily="34" charset="0"/>
            </a:endParaRPr>
          </a:p>
        </p:txBody>
      </p:sp>
      <p:sp>
        <p:nvSpPr>
          <p:cNvPr id="6" name="Chamada rectangular arredondada 5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24578" name="Picture 2" descr="http://images.clipartof.com/small/17134-Cute-Blond-English-Girl-Wearing-A-Flag-Of-Britian-Shirt-Clipart-Illustratio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2936211"/>
            <a:ext cx="1584175" cy="2592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590" name="Picture 14" descr="http://www.clipartreview.com/_images_300/A_Double_Decker_Bus_by_Big_Ben_091119-211233-395009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60219">
            <a:off x="5904952" y="2646049"/>
            <a:ext cx="216217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5744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 txBox="1">
            <a:spLocks/>
          </p:cNvSpPr>
          <p:nvPr/>
        </p:nvSpPr>
        <p:spPr>
          <a:xfrm>
            <a:off x="1619672" y="692696"/>
            <a:ext cx="5637010" cy="1584176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latin typeface="Arial Rounded MT Bold" pitchFamily="34" charset="0"/>
              </a:rPr>
              <a:t>from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 smtClean="0">
                <a:solidFill>
                  <a:srgbClr val="FF0000"/>
                </a:solidFill>
                <a:latin typeface="Arial Rounded MT Bold" pitchFamily="34" charset="0"/>
              </a:rPr>
              <a:t>England</a:t>
            </a:r>
            <a:r>
              <a:rPr lang="pt-PT" sz="4400" dirty="0" smtClean="0">
                <a:latin typeface="Arial Rounded MT Bold" pitchFamily="34" charset="0"/>
              </a:rPr>
              <a:t>. </a:t>
            </a:r>
            <a:r>
              <a:rPr lang="pt-PT" sz="4400" dirty="0" err="1" smtClean="0">
                <a:latin typeface="Arial Rounded MT Bold" pitchFamily="34" charset="0"/>
              </a:rPr>
              <a:t>I’m</a:t>
            </a:r>
            <a:r>
              <a:rPr lang="pt-PT" sz="4400" dirty="0" smtClean="0">
                <a:latin typeface="Arial Rounded MT Bold" pitchFamily="34" charset="0"/>
              </a:rPr>
              <a:t> </a:t>
            </a:r>
            <a:r>
              <a:rPr lang="pt-PT" sz="4400" dirty="0" err="1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E</a:t>
            </a:r>
            <a:r>
              <a:rPr lang="pt-PT" sz="4400" dirty="0" err="1" smtClean="0">
                <a:solidFill>
                  <a:schemeClr val="bg2">
                    <a:lumMod val="50000"/>
                  </a:schemeClr>
                </a:solidFill>
                <a:latin typeface="Arial Rounded MT Bold" pitchFamily="34" charset="0"/>
              </a:rPr>
              <a:t>nglish</a:t>
            </a:r>
            <a:r>
              <a:rPr lang="pt-PT" sz="4400" dirty="0" smtClean="0">
                <a:latin typeface="Arial Rounded MT Bold" pitchFamily="34" charset="0"/>
              </a:rPr>
              <a:t>.</a:t>
            </a:r>
            <a:endParaRPr lang="pt-PT" sz="4400" dirty="0">
              <a:latin typeface="Arial Rounded MT Bold" pitchFamily="34" charset="0"/>
            </a:endParaRPr>
          </a:p>
        </p:txBody>
      </p:sp>
      <p:sp>
        <p:nvSpPr>
          <p:cNvPr id="5" name="Chamada rectangular arredondada 4"/>
          <p:cNvSpPr/>
          <p:nvPr/>
        </p:nvSpPr>
        <p:spPr>
          <a:xfrm>
            <a:off x="1259632" y="548680"/>
            <a:ext cx="5544616" cy="1800200"/>
          </a:xfrm>
          <a:prstGeom prst="wedgeRoundRectCallout">
            <a:avLst>
              <a:gd name="adj1" fmla="val -33826"/>
              <a:gd name="adj2" fmla="val 67887"/>
              <a:gd name="adj3" fmla="val 16667"/>
            </a:avLst>
          </a:prstGeom>
          <a:noFill/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pic>
        <p:nvPicPr>
          <p:cNvPr id="7171" name="Picture 3" descr="country-england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852936"/>
            <a:ext cx="1512168" cy="29517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87" descr="MCj0231790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3926">
            <a:off x="5076056" y="2708275"/>
            <a:ext cx="2663825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8769866"/>
      </p:ext>
    </p:extLst>
  </p:cSld>
  <p:clrMapOvr>
    <a:masterClrMapping/>
  </p:clrMapOvr>
</p:sld>
</file>

<file path=ppt/theme/theme1.xml><?xml version="1.0" encoding="utf-8"?>
<a:theme xmlns:a="http://schemas.openxmlformats.org/drawingml/2006/main" name="Turbilhão">
  <a:themeElements>
    <a:clrScheme name="Turbilhão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urbilhão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urbilhão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126</TotalTime>
  <Words>174</Words>
  <Application>Microsoft Office PowerPoint</Application>
  <PresentationFormat>Apresentação no Ecrã (4:3)</PresentationFormat>
  <Paragraphs>38</Paragraphs>
  <Slides>23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dos diapositivos</vt:lpstr>
      </vt:variant>
      <vt:variant>
        <vt:i4>23</vt:i4>
      </vt:variant>
    </vt:vector>
  </HeadingPairs>
  <TitlesOfParts>
    <vt:vector size="24" baseType="lpstr">
      <vt:lpstr>Turbilhão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gaspar</dc:creator>
  <cp:lastModifiedBy>gaspar</cp:lastModifiedBy>
  <cp:revision>13</cp:revision>
  <dcterms:created xsi:type="dcterms:W3CDTF">2011-11-01T11:16:10Z</dcterms:created>
  <dcterms:modified xsi:type="dcterms:W3CDTF">2011-11-01T13:22:27Z</dcterms:modified>
</cp:coreProperties>
</file>