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223100-8492-4032-ADCB-3433F602EB08}" type="datetimeFigureOut">
              <a:rPr lang="pt-PT" smtClean="0"/>
              <a:t>01-11-2011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265314-47E0-4FE1-A144-41FD2FDE047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rianças do m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293096"/>
            <a:ext cx="91043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619672" y="692696"/>
            <a:ext cx="5637010" cy="1584176"/>
          </a:xfrm>
        </p:spPr>
        <p:txBody>
          <a:bodyPr>
            <a:noAutofit/>
          </a:bodyPr>
          <a:lstStyle/>
          <a:p>
            <a:pPr algn="ctr"/>
            <a:r>
              <a:rPr lang="pt-PT" sz="6600" dirty="0" smtClean="0">
                <a:solidFill>
                  <a:schemeClr val="accent6"/>
                </a:solidFill>
                <a:latin typeface="Arial Rounded MT Bold" pitchFamily="34" charset="0"/>
              </a:rPr>
              <a:t>Countries </a:t>
            </a:r>
            <a:r>
              <a:rPr lang="pt-PT" sz="6600" dirty="0" err="1" smtClean="0">
                <a:solidFill>
                  <a:schemeClr val="accent6"/>
                </a:solidFill>
                <a:latin typeface="Arial Rounded MT Bold" pitchFamily="34" charset="0"/>
              </a:rPr>
              <a:t>and</a:t>
            </a:r>
            <a:r>
              <a:rPr lang="pt-PT" sz="6600" dirty="0" smtClean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  <a:r>
              <a:rPr lang="pt-PT" sz="6600" dirty="0" err="1" smtClean="0">
                <a:solidFill>
                  <a:schemeClr val="accent6"/>
                </a:solidFill>
                <a:latin typeface="Arial Rounded MT Bold" pitchFamily="34" charset="0"/>
              </a:rPr>
              <a:t>nationalities</a:t>
            </a:r>
            <a:endParaRPr lang="pt-PT" sz="66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Scotland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Scottish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3314" name="Picture 2" descr="country-scotlan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2655"/>
            <a:ext cx="1224136" cy="262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http://www.clipartguide.com/_named_clipart_images/0511-0903-0805-1646_Stonehenge-English_Monument_clipart_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90" y="3355177"/>
            <a:ext cx="2985782" cy="18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68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Wales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Welsh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3554" name="Picture 2" descr="http://t3.gstatic.com/images?q=tbn:ANd9GcTHWa4--kJKtdQ3y9dB0ragd4RjJkZr1UYwB96D-WJE_YJVwNzQ9AqetH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1296144" cy="27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085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Ireland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  <a:latin typeface="Arial Rounded MT Bold" pitchFamily="34" charset="0"/>
              </a:rPr>
              <a:t>Irish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42" name="Picture 2" descr="country-irelan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170" y="2996952"/>
            <a:ext cx="1503288" cy="292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57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Ukraine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Ukrainian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2530" name="Picture 2" descr="http://www.bvahan.com/ggdolls/images/Ukrainian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140968"/>
            <a:ext cx="1684987" cy="28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05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Russia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</a:p>
          <a:p>
            <a:pPr marL="45720" indent="0">
              <a:buNone/>
            </a:pP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Russian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290" name="Picture 2" descr="country-russi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78" y="2852935"/>
            <a:ext cx="1649706" cy="340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574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the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 USA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American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4338" name="Picture 2" descr="country-us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3"/>
            <a:ext cx="1656184" cy="322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909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Mexico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Mexican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6386" name="Picture 2" descr="country-mexico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1584176" cy="325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98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Brazil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Brazilian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218" name="Picture 2" descr="country-brazil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2839856"/>
            <a:ext cx="1696492" cy="302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9" descr="MCj041488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339" flipH="1">
            <a:off x="5859983" y="2956890"/>
            <a:ext cx="2328641" cy="232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642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accent6"/>
                </a:solidFill>
                <a:latin typeface="Arial Rounded MT Bold" pitchFamily="34" charset="0"/>
              </a:rPr>
              <a:t>Japan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Japanese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266" name="Picture 2" descr="country-japan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1440160" cy="30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93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China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Chinese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1510" name="Picture 6" descr="CHINA DOLLS Machine Embroidery Applique design set of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1435384" cy="277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29710"/>
            <a:ext cx="24003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mada rectangular arredondada 3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692696"/>
            <a:ext cx="5637010" cy="1584176"/>
          </a:xfrm>
        </p:spPr>
        <p:txBody>
          <a:bodyPr>
            <a:noAutofit/>
          </a:bodyPr>
          <a:lstStyle/>
          <a:p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Portugal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Portuguese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pic>
        <p:nvPicPr>
          <p:cNvPr id="1026" name="Picture 2" descr="http://comps.canstockphoto.com/can-stock-photo_csp3747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646" y="2780928"/>
            <a:ext cx="2160240" cy="22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untry-portugal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82" y="2996952"/>
            <a:ext cx="1619994" cy="318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India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Indian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5362" name="Picture 2" descr="country-indi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82" y="2852936"/>
            <a:ext cx="15413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443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Angola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A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ngolan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482" name="Picture 2" descr="http://t3.gstatic.com/images?q=tbn:ANd9GcTi4vBTb9O_-WHaiEg_yB9GwwMYl2acGk-hwkX-b9p-rKUaIaYaEqbqE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22" y="3140968"/>
            <a:ext cx="1310630" cy="268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254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6768752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Mozambique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Mozambican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6840760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8434" name="Picture 2" descr="http://t3.gstatic.com/images?q=tbn:ANd9GcSOhPFUtLw4VqSw2rRXC_c_mM7Jpdz353hVJYW-rVTrXb_VsfooBnOUuK6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96" y="3057716"/>
            <a:ext cx="1235571" cy="23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733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6048672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chemeClr val="accent6"/>
                </a:solidFill>
                <a:latin typeface="Arial Rounded MT Bold" pitchFamily="34" charset="0"/>
              </a:rPr>
              <a:t>Cape Verde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Cape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Verdean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6480720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7410" name="Picture 2" descr="http://t1.gstatic.com/images?q=tbn:ANd9GcSKv4mYugi8KZ2Dxpk1uyS5tRxp5gwXc-rmNHg275wJyV9xgfagb2fYH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872" y="3140968"/>
            <a:ext cx="1456928" cy="25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16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Spain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Spanish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098" name="Picture 2" descr="country-spain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1672952" cy="337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2746449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1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France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  <a:latin typeface="Arial Rounded MT Bold" pitchFamily="34" charset="0"/>
              </a:rPr>
              <a:t>French</a:t>
            </a:r>
            <a:r>
              <a:rPr lang="pt-PT" sz="4400" dirty="0" smtClean="0">
                <a:solidFill>
                  <a:schemeClr val="accent1"/>
                </a:solidFill>
                <a:latin typeface="Arial Rounded MT Bold" pitchFamily="34" charset="0"/>
              </a:rPr>
              <a:t>.</a:t>
            </a:r>
            <a:endParaRPr lang="pt-PT" sz="44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074" name="Picture 2" descr="country-franc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1622853" cy="345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491" y="2913675"/>
            <a:ext cx="2957513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42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Italy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Italian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7" name="Chamada rectangular arredondada 6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123" name="Picture 3" descr="country-italy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6436"/>
            <a:ext cx="1710928" cy="28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www.randomclipart.com/clipart/images/cartoon-pizza-108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5998">
            <a:off x="5643449" y="2946880"/>
            <a:ext cx="2594032" cy="25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0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Germany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German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146" name="Picture 2" descr="country-germany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759" y="2996952"/>
            <a:ext cx="1520227" cy="304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5993">
            <a:off x="5292080" y="3006458"/>
            <a:ext cx="28067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82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Poland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Polish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195" name="Picture 3" descr="country-polan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82" y="3140968"/>
            <a:ext cx="1344662" cy="246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35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the</a:t>
            </a:r>
            <a:r>
              <a:rPr lang="pt-PT" sz="4400" dirty="0" smtClean="0">
                <a:solidFill>
                  <a:srgbClr val="FF0000"/>
                </a:solidFill>
                <a:latin typeface="Arial Rounded MT Bold" pitchFamily="34" charset="0"/>
              </a:rPr>
              <a:t> UK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</a:p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British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4096" y="5517232"/>
            <a:ext cx="8148557" cy="7920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2400" dirty="0" err="1" smtClean="0">
                <a:solidFill>
                  <a:schemeClr val="accent6"/>
                </a:solidFill>
                <a:latin typeface="Arial Rounded MT Bold" pitchFamily="34" charset="0"/>
              </a:rPr>
              <a:t>The</a:t>
            </a:r>
            <a:r>
              <a:rPr lang="pt-PT" sz="2400" dirty="0" smtClean="0">
                <a:solidFill>
                  <a:schemeClr val="accent6"/>
                </a:solidFill>
                <a:latin typeface="Arial Rounded MT Bold" pitchFamily="34" charset="0"/>
              </a:rPr>
              <a:t> U.K</a:t>
            </a:r>
            <a:r>
              <a:rPr lang="pt-PT" sz="2000" dirty="0" smtClean="0">
                <a:latin typeface="Arial Rounded MT Bold" pitchFamily="34" charset="0"/>
              </a:rPr>
              <a:t>. = </a:t>
            </a:r>
            <a:r>
              <a:rPr lang="pt-PT" sz="2000" dirty="0" err="1" smtClean="0">
                <a:latin typeface="Arial Rounded MT Bold" pitchFamily="34" charset="0"/>
              </a:rPr>
              <a:t>England</a:t>
            </a:r>
            <a:r>
              <a:rPr lang="pt-PT" sz="2000" dirty="0" smtClean="0">
                <a:latin typeface="Arial Rounded MT Bold" pitchFamily="34" charset="0"/>
              </a:rPr>
              <a:t> + </a:t>
            </a:r>
            <a:r>
              <a:rPr lang="pt-PT" sz="2000" dirty="0" err="1" smtClean="0">
                <a:latin typeface="Arial Rounded MT Bold" pitchFamily="34" charset="0"/>
              </a:rPr>
              <a:t>Scotland</a:t>
            </a:r>
            <a:r>
              <a:rPr lang="pt-PT" sz="2000" dirty="0" smtClean="0">
                <a:latin typeface="Arial Rounded MT Bold" pitchFamily="34" charset="0"/>
              </a:rPr>
              <a:t> + </a:t>
            </a:r>
            <a:r>
              <a:rPr lang="pt-PT" sz="2000" dirty="0" err="1" smtClean="0">
                <a:latin typeface="Arial Rounded MT Bold" pitchFamily="34" charset="0"/>
              </a:rPr>
              <a:t>Wales</a:t>
            </a:r>
            <a:r>
              <a:rPr lang="pt-PT" sz="2000" dirty="0" smtClean="0">
                <a:latin typeface="Arial Rounded MT Bold" pitchFamily="34" charset="0"/>
              </a:rPr>
              <a:t> + </a:t>
            </a:r>
            <a:r>
              <a:rPr lang="pt-PT" sz="2000" dirty="0" err="1" smtClean="0">
                <a:latin typeface="Arial Rounded MT Bold" pitchFamily="34" charset="0"/>
              </a:rPr>
              <a:t>Northern</a:t>
            </a:r>
            <a:r>
              <a:rPr lang="pt-PT" sz="2000" dirty="0" smtClean="0">
                <a:latin typeface="Arial Rounded MT Bold" pitchFamily="34" charset="0"/>
              </a:rPr>
              <a:t> </a:t>
            </a:r>
            <a:r>
              <a:rPr lang="pt-PT" sz="2000" dirty="0" err="1" smtClean="0">
                <a:latin typeface="Arial Rounded MT Bold" pitchFamily="34" charset="0"/>
              </a:rPr>
              <a:t>Ireland</a:t>
            </a:r>
            <a:endParaRPr lang="pt-PT" sz="2000" dirty="0">
              <a:latin typeface="Arial Rounded MT Bold" pitchFamily="34" charset="0"/>
            </a:endParaRPr>
          </a:p>
        </p:txBody>
      </p:sp>
      <p:sp>
        <p:nvSpPr>
          <p:cNvPr id="6" name="Chamada rectangular arredondada 5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4578" name="Picture 2" descr="http://images.clipartof.com/small/17134-Cute-Blond-English-Girl-Wearing-A-Flag-Of-Britian-Shirt-Clipart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936211"/>
            <a:ext cx="1584175" cy="259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 descr="http://www.clipartreview.com/_images_300/A_Double_Decker_Bus_by_Big_Ben_091119-211233-395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219">
            <a:off x="5904952" y="2646049"/>
            <a:ext cx="2162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4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619672" y="692696"/>
            <a:ext cx="5637010" cy="158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latin typeface="Arial Rounded MT Bold" pitchFamily="34" charset="0"/>
              </a:rPr>
              <a:t>from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 smtClean="0">
                <a:solidFill>
                  <a:srgbClr val="FF0000"/>
                </a:solidFill>
                <a:latin typeface="Arial Rounded MT Bold" pitchFamily="34" charset="0"/>
              </a:rPr>
              <a:t>England</a:t>
            </a:r>
            <a:r>
              <a:rPr lang="pt-PT" sz="4400" dirty="0" smtClean="0">
                <a:latin typeface="Arial Rounded MT Bold" pitchFamily="34" charset="0"/>
              </a:rPr>
              <a:t>. </a:t>
            </a:r>
            <a:r>
              <a:rPr lang="pt-PT" sz="4400" dirty="0" err="1" smtClean="0">
                <a:latin typeface="Arial Rounded MT Bold" pitchFamily="34" charset="0"/>
              </a:rPr>
              <a:t>I’m</a:t>
            </a:r>
            <a:r>
              <a:rPr lang="pt-PT" sz="4400" dirty="0" smtClean="0">
                <a:latin typeface="Arial Rounded MT Bold" pitchFamily="34" charset="0"/>
              </a:rPr>
              <a:t> </a:t>
            </a:r>
            <a:r>
              <a:rPr lang="pt-PT" sz="4400" dirty="0" err="1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E</a:t>
            </a:r>
            <a:r>
              <a:rPr lang="pt-PT" sz="4400" dirty="0" err="1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nglish</a:t>
            </a:r>
            <a:r>
              <a:rPr lang="pt-PT" sz="4400" dirty="0" smtClean="0">
                <a:latin typeface="Arial Rounded MT Bold" pitchFamily="34" charset="0"/>
              </a:rPr>
              <a:t>.</a:t>
            </a:r>
            <a:endParaRPr lang="pt-PT" sz="4400" dirty="0">
              <a:latin typeface="Arial Rounded MT Bold" pitchFamily="34" charset="0"/>
            </a:endParaRPr>
          </a:p>
        </p:txBody>
      </p:sp>
      <p:sp>
        <p:nvSpPr>
          <p:cNvPr id="5" name="Chamada rectangular arredondada 4"/>
          <p:cNvSpPr/>
          <p:nvPr/>
        </p:nvSpPr>
        <p:spPr>
          <a:xfrm>
            <a:off x="1259632" y="548680"/>
            <a:ext cx="5544616" cy="1800200"/>
          </a:xfrm>
          <a:prstGeom prst="wedgeRoundRectCallout">
            <a:avLst>
              <a:gd name="adj1" fmla="val -33826"/>
              <a:gd name="adj2" fmla="val 67887"/>
              <a:gd name="adj3" fmla="val 16667"/>
            </a:avLst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171" name="Picture 3" descr="country-englan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1512168" cy="295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7" descr="MCj02317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3926">
            <a:off x="5076056" y="2708275"/>
            <a:ext cx="26638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769866"/>
      </p:ext>
    </p:extLst>
  </p:cSld>
  <p:clrMapOvr>
    <a:masterClrMapping/>
  </p:clrMapOvr>
</p:sld>
</file>

<file path=ppt/theme/theme1.xml><?xml version="1.0" encoding="utf-8"?>
<a:theme xmlns:a="http://schemas.openxmlformats.org/drawingml/2006/main" name="Turbilhão">
  <a:themeElements>
    <a:clrScheme name="Turbilh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ilh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ilh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</TotalTime>
  <Words>174</Words>
  <Application>Microsoft Office PowerPoint</Application>
  <PresentationFormat>Apresentação no Ecrã 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Turbilhão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gaspar</dc:creator>
  <cp:lastModifiedBy>gaspar</cp:lastModifiedBy>
  <cp:revision>13</cp:revision>
  <dcterms:created xsi:type="dcterms:W3CDTF">2011-11-01T11:16:10Z</dcterms:created>
  <dcterms:modified xsi:type="dcterms:W3CDTF">2011-11-01T13:22:27Z</dcterms:modified>
</cp:coreProperties>
</file>