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  <p:sldId id="271" r:id="rId5"/>
    <p:sldId id="273" r:id="rId6"/>
    <p:sldId id="274" r:id="rId7"/>
    <p:sldId id="264" r:id="rId8"/>
    <p:sldId id="276" r:id="rId9"/>
    <p:sldId id="266" r:id="rId10"/>
    <p:sldId id="262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89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4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240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48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32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24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6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27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7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6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6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4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9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4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A8F7-ADE3-4164-81EB-78DA60EE27C3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B55B46-086E-4935-94B9-5B585E4B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489098"/>
            <a:ext cx="8915399" cy="245612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обучения детей с расстройством аутистического спектра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65805" y="4777379"/>
            <a:ext cx="3338807" cy="1126283"/>
          </a:xfrm>
        </p:spPr>
        <p:txBody>
          <a:bodyPr/>
          <a:lstStyle/>
          <a:p>
            <a:r>
              <a:rPr lang="ru-RU" dirty="0" smtClean="0"/>
              <a:t>Учитель 1 категории </a:t>
            </a:r>
            <a:r>
              <a:rPr lang="ru-RU" dirty="0" err="1" smtClean="0"/>
              <a:t>Манзова</a:t>
            </a:r>
            <a:r>
              <a:rPr lang="ru-RU" dirty="0" smtClean="0"/>
              <a:t> Наталья </a:t>
            </a:r>
            <a:r>
              <a:rPr lang="ru-RU" dirty="0"/>
              <a:t>И</a:t>
            </a:r>
            <a:r>
              <a:rPr lang="ru-RU" dirty="0" smtClean="0"/>
              <a:t>вановна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6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7" y="159489"/>
            <a:ext cx="5231219" cy="65496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287" y="159489"/>
            <a:ext cx="5103629" cy="654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4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336" y="624110"/>
            <a:ext cx="10154276" cy="896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стратегии решения проблем поведения у учащихся с РАС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61238" y="1382233"/>
            <a:ext cx="4540102" cy="4528989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Стрессовое поведение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Эмоциональный срыв: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ебенок в панике, не контролирует свое поведение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может говорить, теряет способность вести переговоры и аргументировать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корее пытается уйти из ситуации , чем ищет внимания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 не бьет , не кусает никого, пока к нему не пытаются подойти, успокоить</a:t>
            </a:r>
          </a:p>
          <a:p>
            <a:pPr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 нужно время, чтобы успокоиться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90747" y="1382233"/>
            <a:ext cx="4313864" cy="4521611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Плохое поведение</a:t>
            </a:r>
          </a:p>
          <a:p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Гневная вспышка 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ебенок осуществляет некоторый контроль над своим поведением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рича и требуя, ребенок способен говорить и переговариваться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ебенок может удерживать во внимании людей вокруг , кричит и смотрит на них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ебенок ищет , кого ударить, пнуть, ущипнуть или сломать какие-то предметы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рекращается, как только ребенок получает желаемое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1797"/>
          </a:xfrm>
        </p:spPr>
        <p:txBody>
          <a:bodyPr>
            <a:noAutofit/>
          </a:bodyPr>
          <a:lstStyle/>
          <a:p>
            <a:pPr algn="ctr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детей с РАС требует большого количества ресурсов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1479" y="2133600"/>
            <a:ext cx="10303133" cy="3777622"/>
          </a:xfrm>
        </p:spPr>
        <p:txBody>
          <a:bodyPr>
            <a:normAutofit/>
          </a:bodyPr>
          <a:lstStyle/>
          <a:p>
            <a:pPr lvl="4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Междисциплинарная команда грамотных и профессиональных педагогов</a:t>
            </a:r>
          </a:p>
          <a:p>
            <a:pPr lvl="4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 средства на организацию и адаптацию среды</a:t>
            </a:r>
          </a:p>
          <a:p>
            <a:pPr lvl="4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включенность взрослых : специалистов и родителей.</a:t>
            </a:r>
          </a:p>
          <a:p>
            <a:pPr marL="1828800" lvl="4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6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36" y="287080"/>
            <a:ext cx="11068493" cy="623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679" y="404037"/>
            <a:ext cx="9845933" cy="1500963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моменты оказания коррекционной помощи детям с аутизмом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Индивидуальная поддержка и услуги для учащихся и семей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Систематическое обучение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Понятная/ структурированная среда обучения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Специализированное содержание образовательной программы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Функциональный подход к проблемному поведению ребенка с аутизмом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Вовлечение семьи в учебный процесс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8" y="308344"/>
            <a:ext cx="11281144" cy="631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универсальные проблемы обучения школьников с РАС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социализации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Выраженные проблемы в социальном взаимодействии и общении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стереотипий 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аутостимуляций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ограниченных интересов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обработка сенсорной информации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Проблемы социализации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50335"/>
            <a:ext cx="8915400" cy="45608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причины ( низкая стрессоустойчивость, сенсорные особенности ребенка)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понимания социальных мотивов поведения других людей, недостаточное владение навыками коммуникации и т.д.)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эмоциональной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способности регулировать свои эмоции и поведение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«Симптом тождества» : ребенок плохо переносит любые изменения ( от изменений в окружающей среде до изменений порядка привычных событий)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6904" y="634743"/>
            <a:ext cx="10207440" cy="619899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социального взаимодействия и общения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014" y="1424763"/>
            <a:ext cx="10781598" cy="44864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Специфическое глазное поведение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совместного внимания и способности координировать внимание между социальными партнерами и объектами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 владение вербальными и невербальными средствами коммуникации , трудности в понимании информации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владение функциональной речью или не использование речи для коммуникации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414" y="624110"/>
            <a:ext cx="7581198" cy="790020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Стереотипное поведение</a:t>
            </a: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7684" y="1414130"/>
            <a:ext cx="10366928" cy="44970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стереотипии,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аутостимуляция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ограниченное стереотипное поведение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Стереотипное поведение специфично ( сочетается с нарушением эмоционального контакта и коммуникации)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Моторные стереотипии (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компульсивное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поведение, потребность в стереотипном однообразии)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Ритуальное поведение (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аутоагрессия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узкосфокусированное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внимание)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4960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Особая обработка сенсорной информации</a:t>
            </a:r>
            <a:endParaRPr lang="ru-RU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16" y="1329070"/>
            <a:ext cx="10813496" cy="458215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интеграции сенсорной информации , пониженная чувствительность к сенсорным стимулам.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Нетипичная обработка сенсорной информации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повышенная тактильная или обонятельная чувствительность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особенности обработки тактильных ощущений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-недостаточная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чувства движения и равновесия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-могут быть особенности зрения,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луха, необычное отношение к запахам и вкусам.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885" y="624110"/>
            <a:ext cx="9909728" cy="12808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познавательных процессов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888" y="1552353"/>
            <a:ext cx="10430724" cy="435886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эффективного обучения детей с РАС необходимо учитывать особую организацию познавательных процессов и уникальные проблемы в обучении .</a:t>
            </a:r>
          </a:p>
          <a:p>
            <a:pPr>
              <a:lnSpc>
                <a:spcPct val="2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понимание сильных и слабых сторон школьников с РАС дает не только возможность разработки индивидуальной адаптированной программы обучения , но и подбора средств и методов обучения , подходящих конкретному ребенку.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250</TotalTime>
  <Words>491</Words>
  <Application>Microsoft Office PowerPoint</Application>
  <PresentationFormat>Широкоэкранный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Times New Roman</vt:lpstr>
      <vt:lpstr>Wingdings</vt:lpstr>
      <vt:lpstr>Wingdings 3</vt:lpstr>
      <vt:lpstr>Легкий дым</vt:lpstr>
      <vt:lpstr>Особенности обучения детей с расстройством аутистического спектра</vt:lpstr>
      <vt:lpstr>Ключевые моменты оказания коррекционной помощи детям с аутизмом</vt:lpstr>
      <vt:lpstr>Презентация PowerPoint</vt:lpstr>
      <vt:lpstr>Основные универсальные проблемы обучения школьников с РАС</vt:lpstr>
      <vt:lpstr>Проблемы социализации </vt:lpstr>
      <vt:lpstr>Проблемы социального взаимодействия и общения</vt:lpstr>
      <vt:lpstr>Стереотипное поведение</vt:lpstr>
      <vt:lpstr>Особая обработка сенсорной информации</vt:lpstr>
      <vt:lpstr> Особенности познавательных процессов</vt:lpstr>
      <vt:lpstr>Презентация PowerPoint</vt:lpstr>
      <vt:lpstr>Основные стратегии решения проблем поведения у учащихся с РАС</vt:lpstr>
      <vt:lpstr>Обучение детей с РАС требует большого количества ресурсов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обучения детей с расстройством аутистического спектра</dc:title>
  <dc:creator>Наталья</dc:creator>
  <cp:lastModifiedBy>Наталья</cp:lastModifiedBy>
  <cp:revision>27</cp:revision>
  <dcterms:created xsi:type="dcterms:W3CDTF">2024-12-08T06:02:11Z</dcterms:created>
  <dcterms:modified xsi:type="dcterms:W3CDTF">2024-12-16T15:49:13Z</dcterms:modified>
</cp:coreProperties>
</file>