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67" r:id="rId2"/>
    <p:sldId id="280" r:id="rId3"/>
    <p:sldId id="268" r:id="rId4"/>
    <p:sldId id="281" r:id="rId5"/>
    <p:sldId id="295" r:id="rId6"/>
    <p:sldId id="299" r:id="rId7"/>
    <p:sldId id="259" r:id="rId8"/>
    <p:sldId id="258" r:id="rId9"/>
    <p:sldId id="270" r:id="rId10"/>
    <p:sldId id="271" r:id="rId11"/>
    <p:sldId id="272" r:id="rId12"/>
    <p:sldId id="262" r:id="rId13"/>
    <p:sldId id="296" r:id="rId14"/>
    <p:sldId id="260" r:id="rId15"/>
    <p:sldId id="274" r:id="rId16"/>
    <p:sldId id="275" r:id="rId17"/>
    <p:sldId id="273" r:id="rId18"/>
    <p:sldId id="257" r:id="rId19"/>
    <p:sldId id="261" r:id="rId20"/>
    <p:sldId id="283" r:id="rId21"/>
    <p:sldId id="300" r:id="rId22"/>
    <p:sldId id="285" r:id="rId23"/>
    <p:sldId id="304" r:id="rId24"/>
    <p:sldId id="286" r:id="rId25"/>
    <p:sldId id="298" r:id="rId26"/>
    <p:sldId id="263" r:id="rId27"/>
    <p:sldId id="287" r:id="rId28"/>
    <p:sldId id="264" r:id="rId29"/>
    <p:sldId id="265" r:id="rId30"/>
    <p:sldId id="294" r:id="rId31"/>
    <p:sldId id="305" r:id="rId32"/>
    <p:sldId id="302" r:id="rId33"/>
    <p:sldId id="306" r:id="rId34"/>
    <p:sldId id="297" r:id="rId35"/>
    <p:sldId id="307" r:id="rId36"/>
  </p:sldIdLst>
  <p:sldSz cx="9144000" cy="6858000" type="screen4x3"/>
  <p:notesSz cx="6877050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95EC-AF6C-4DFD-9B3D-CD51F12A132A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82560-C690-4FAC-879C-1F6F63FFE39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7C43-1032-4F43-961B-616BF0573F92}" type="datetimeFigureOut">
              <a:rPr lang="pt-PT" smtClean="0"/>
              <a:pPr/>
              <a:t>01-12-2016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3A55-583C-4F0D-A3D5-9550BE4A76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materiais%20de%206&#186;%20ano/British%20Anthem,%20God%20Save%20the%20Queen%20(with%20lyrics)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en/thumb/b/be/Flag_of_England.svg/1280px-Flag_of_England.svg.png" TargetMode="External"/><Relationship Id="rId7" Type="http://schemas.openxmlformats.org/officeDocument/2006/relationships/image" Target="https://upload.wikimedia.org/wikipedia/commons/thumb/2/20/St_Patrick's_saltire.svg/2000px-St_Patrick's_saltire.svg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http://resources.woodlands-junior.kent.sch.uk/customs/images/scottish.jpg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istory%20of%20the%20Union%20Jack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1/1a/US_flag_48_stars.svg/220px-US_flag_48_stars.svg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https://upload.wikimedia.org/wikipedia/en/thumb/a/ae/Flag_of_the_United_Kingdom.svg/1280px-Flag_of_the_United_Kingdom.svg.png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Beyonc&#233;%20USA%20National%20Anthem%20Live%20@%20Super%20Bowl%202004%20%5bHQ%5d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4.%20english%20traditional%20songs/Kids%20TV%20Nursery%20Rhymes%20-%20Old%20MacDonald%20had%20a%20Farm%20-%20Old%20MacDonald%20-%20Nursery%20Rhyme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4.%20english%20traditional%20songs/12%20Days%20Of%20Christmas%20Sing-a-long.mp4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https://upload.wikimedia.org/wikipedia/commons/thumb/4/45/Flag_of_Ireland.svg/2000px-Flag_of_Ireland.svg.png" TargetMode="External"/><Relationship Id="rId7" Type="http://schemas.openxmlformats.org/officeDocument/2006/relationships/image" Target="https://upload.wikimedia.org/wikipedia/commons/thumb/8/88/Flag_of_Australia_(converted).svg/2000px-Flag_of_Australia_(converted).svg.png" TargetMode="External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https://upload.wikimedia.org/wikipedia/commons/thumb/a/af/Flag_of_South_Africa.svg/2000px-Flag_of_South_Africa.svg.png" TargetMode="External"/><Relationship Id="rId5" Type="http://schemas.openxmlformats.org/officeDocument/2006/relationships/image" Target="http://www.rona.ca/images/7402004_L.jpg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6.jpeg"/><Relationship Id="rId9" Type="http://schemas.openxmlformats.org/officeDocument/2006/relationships/image" Target="https://upload.wikimedia.org/wikipedia/en/thumb/4/41/Flag_of_India.svg/255px-Flag_of_India.svg.png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https://upload.wikimedia.org/wikipedia/en/thumb/b/be/Flag_of_England.svg/1280px-Flag_of_England.svg.png" TargetMode="External"/><Relationship Id="rId7" Type="http://schemas.openxmlformats.org/officeDocument/2006/relationships/image" Target="https://upload.wikimedia.org/wikipedia/commons/thumb/5/59/Flag_of_Wales_2.svg/2000px-Flag_of_Wales_2.svg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http://resources.woodlands-junior.kent.sch.uk/customs/images/scottish.jpg" TargetMode="External"/><Relationship Id="rId4" Type="http://schemas.openxmlformats.org/officeDocument/2006/relationships/image" Target="../media/image4.jpeg"/><Relationship Id="rId9" Type="http://schemas.openxmlformats.org/officeDocument/2006/relationships/image" Target="https://upload.wikimedia.org/wikipedia/commons/thumb/2/20/St_Patrick's_saltire.svg/2000px-St_Patrick's_saltire.svg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https://upload.wikimedia.org/wikipedia/en/thumb/b/be/Flag_of_England.svg/1280px-Flag_of_England.svg.png" TargetMode="External"/><Relationship Id="rId7" Type="http://schemas.openxmlformats.org/officeDocument/2006/relationships/image" Target="https://upload.wikimedia.org/wikipedia/commons/thumb/5/59/Flag_of_Wales_2.svg/2000px-Flag_of_Wales_2.svg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en/thumb/a/ae/Flag_of_the_United_Kingdom.svg/1280px-Flag_of_the_United_Kingdom.svg.png" TargetMode="External"/><Relationship Id="rId5" Type="http://schemas.openxmlformats.org/officeDocument/2006/relationships/image" Target="http://resources.woodlands-junior.kent.sch.uk/customs/images/scottish.jp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https://upload.wikimedia.org/wikipedia/commons/thumb/2/20/St_Patrick's_saltire.svg/2000px-St_Patrick's_saltire.svg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92812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World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Resultado de imagem para world engl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9971"/>
            <a:ext cx="5619750" cy="3743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TEhUUEhQUFhQXFRwVGBcVFxoaGBgZFhoYGBcZFxcYHCggGBolHBkVITEhJikrLi4uGB8zODMsNygtLisBCgoKDg0OGxAQGzUkICYsLS8sMCw0LTQsLCwsLCwsNS8wLC8sNCwvLCwsNCwsLC8sLCw0LC4sLDQsNCwsLSwsLP/AABEIAN0A5AMBIgACEQEDEQH/xAAaAAACAwEBAAAAAAAAAAAAAAAABAIDBQEG/8QAPRAAAgEDAgQEBAQEBAYDAQAAAQIRAAMhEjEEQVFhBSJxgQYTMpFCUqGxFCPR8GKS4fEVM3KCssGiwtIk/8QAGgEBAAMBAQEAAAAAAAAAAAAAAAECBAMFBv/EAC8RAAICAQMCBAQGAwEAAAAAAAABAhEDEiExBEETIlFxYYGx8BQykcHR4QVCoRX/2gAMAwEAAhEDEQA/APWUUUVuOAUUUUAUUUUAVC7tU6KAXq3h7YYwxgdehOB7SRPaa61uqiKEDX8Kv5x2GOhIkyOketdHDIWYaxGNJxzKzPoCemR60nRUUB08Gv51GOoOQMjfEmaieGXUIaRBOI5AmN8E4Hv7VTbtdf6D3NWR5dQ2iRtJ6QCCM4367CueTLHGvMyeSbcIs/WBgbkb7ETO0g56R1qF3hQIhg2SMdvQmZrl1MkdDXIkqvUkmYgqoEjPUsm3KetTOeiLk+wK/lmpJbplrJncRnBEmCBGZmQR9jFFrho3Zm9dP/1UR7RWX/0Mddy6xT9CGn7RjuZ/Xn+nvD+/9Kh4l4bbuBQ4mLq3tzJa3BUkzMSFHTYY3CJ8JBMtccmZ5DPM4GMSPRj1rtgy+JHUkVcdLpmgzAZJAHepUi/hoII1NmMzJAURj957DpVF7whfxXXE4EkCTiD3OP26V33INSiuIsADpj7Yz3rtAFFFFSAooooAooooAooooAooooAooooAoopHxDjFVltkmWEwJJIB28uY32/rVZy0qyUrdFvEeIW0+pvYZ9p2n1NK+F+KC8ziAAIgH6jvJ9NvvU04+1rFv+DM8i2nIHMam6ct8HGKvucHbc/y7JV+RtkTPpq/bNZVmyN3p2OuiKXJYyVNEiqvD7vzHFrUouExBOknE89j++43wyykEgjIMEem/Iz7A1pU01ZxarkjcGBMwScdYE+WCDODkTtmoq2oQyQoUAAjE/4Z3ED7MAdyAImdUQ0kYIOoAwpPlzsQBPITyAmB/uNt2Xf1Vh9uuM3hxc/Ek/b6FbfAetSTh1Yedc6tX+JScyGGeZMjkcSKiLTEggkDc5InJBGOf0meWI3NWXFVAXC+YiN8klsBjz8x/U96z9Zm1Pw1zZ2xxvzPgZPL7T1qluIGQCCRvnA/6jy9N+1Z/EXXUrqc6GOSo+kiSCoHmZSYUyOYM5q23IWW0BMFTMA65YnUbjLBJBGZ37Txw9KpTqT2+H8kzz9kTXbJJPMnmf8A0Og5fqc/4g4s2uGuuphgsKejsQqGOcMQae+YO/urD7AqCfas7xW3auvas3TKSbrqHCFhbgBWOSss6nr5TFetF460rg436EuBs2fErLGy1/g7loeYl3bhz2LkiDkYkHOxpLxzhLnhkJw9lzdcBTx1wBiS2NFmCRa3iT5jnsaY8R8MPEgI15VsJ9FjhwotoDME5OpjnzEZzHOtLw221m18lbt1rf5XYMBHIY8o7CBWhSjFeXj0/v8Abg46XPd8+v8AX7krNvSoWSYAEkyTHMk5JPWpUUVzO4UUUUAUUUUAUUUUAUUUUAUUUUAUUUUAVzSJmBMRPOOk9N67RQHa0PDL1i3pZhdLjONIUHtBk+/2rOoqGrCN02uDm5xAtW3ukhjqEssQAUDDABgmO5rP8fvh7lxlwNMTE5gAyOe5FImuwIjBGZBAIPTfvn2Fcnj2ddyZSbRPY9IxHSMRvmIjf351xhCnSBMLmNwPzDJIGc5yDg8+E11gdJiBtHl1cpMg43AiYmOZqmfCp01yit0ii5aBOoBSSVbSwBghQADpeNQ0tH1Z1bRJt41/NbTmdT4H5FP2EkVSvDNkKqGJGpi0g7Hy5C7A43medR4ew9u4HbTcdgVUScDcks2owMDEb85rMli8VSlJbXtvyR51BpR577DN9ATpQDXgFonSgOx9RI09570xb4dV80DUZ8xA1HrJA68tqTKm0FAM4MwMkwZYjcgRyMzEzM1Nrzn6Wk5gBRJVULB9o+oaZ2PTIrz2nwnsak0nbW4+vQwPWcRSPDgm9deCAqpaE8yAXdl7HWo9UqVzi2GBLHV5sCdA5nbO21UW+IuSAcGBjThj5ftgn0IPSq0X1ov4j6x2Ugn1KkD1xPb3EwrKbhLjfzFvNDEuJGyu2tY0wDCC0BIJgETmopwt/E38jnpHacc/7617nTQcMaRlbUnZr0Upwasv/MuayY5bHY7cjjem67kBRRRUgKKKKAKKKKAKKKKAKKKKAKKKKAKKKKAKKK47RQFJNStnNQroNCBgDftGPWOe3OY3gGAaHMCZgczpkbDMTq0zOQcTnbHA81IHbbGdiTMRkGBjOx51xyqWny8kURTiQqFhB6kdzC6tyGJIAWSZwOyljj0sufnyzuuqceVSxCqoEgRHInMnMyH1QMNJ7NHLfygf4ZTbmRPOKaSAZhTyyJryMlQlXfv/AAaMcW93x2Mp/HLakKdXmyMZOSpxvIhZH+MU1wfiVu8W+USQADnmGmDPPY0zpHQf3H9BQBWe1RoO0vxL50dQS3pgR2Jn7K3SuXGuefSAAB5c5Yid+QBxGfXtS10HVpJwxBkEGYByCBmGXtBEYrV0mBTnu+Oxwy5NqK+KuQDkD9hyH/qk7LmPOCWk/SZETjA5eo9c1qcN4f8APBRXVWKkecrG0bTqPppPrWB4nxi2SLb2Gt3gY0OyhWgQWBKgE53DMMfb2HKnSOUYN/f3Q85MLBABYYXbGffanbTyO+x9a87Y8VRsv5CJjzqeUZOrbf8A0pzhfFw91UQZYmZOygEziQcgDfn3q9PlplFKLdJp+zT+hsUUUUJCiiigCiiigCiiigCiiigCiiigCiiigCqCavqiKEHKtPDP+U9cCe/Ku2rYnzbZ+8Y9pinGVYB1XBOYzE7kgnvBqGyRRbRByIMTnpvNZ97xT5bk3EuixrFs3tJa2rKAT5QJH1xkGSDG0Vo8Xxdq2BrcgsY85jkZE/bNV/D/AIuX4VLHDgWUaXvXbqFiGvs117dq1HnILlZPlEYnFZeolLZRNfSY4yneRXHvbqvn6/J36MZ4i7YCp8viG4i5cEW7fDAG43UksW0LqLEs0RnpFKr4VesspuvspcWEAYKDIzcwblwbknctgc6rPhVmzpueGXr1u8AFlgDbuyusC4rxpkQcCBI8tWcZxd91+Y2n5rBf+XAUajbAj5nUddix7Rj0uSk2t6/r3O/ULpoY0sDtN7t/mVO/ZLjjd96WxpA1XccjP4YztjuSSMVjWxxFtmYWwS7LqOotJARVhQ8KN5gAYmDzctLeuB0vKqKVIBU+YzzjUdO55nI3rFVbnJ7o7Y4kXVDANBwFZWWMxJDgbkc5xBAM545CeVhoHL8hkyYYAAGSTBiSZzmqOI8JQSXvOsmcsAJBnnz2z2FKXDw4I1cWpAknzhjONOV2jeI6Vqx9U4flSr2/c5PA5b9x69ZHMA/rTFlrjj5YYlYnQ8OuOQVww7Ad6wvEviTh7SvofWFEp5T/AJDMbHaMQQMac1L8V2hldfWQI7iDPpXpLqMco23+pWODN2izeHhSHSDwvCsAZH8pVmZ30ldWBsR7VYnh6B5tWbVplHyz8kMupWIPmEww8oOo/evLXfjhRstwkbeYDptWv8P+MPxCs+lkhisEzqGlczAxmPaoh4MpeWrO2R9TGPnbr3NV0I39ahUncnck+tRrQYwoooqQFFFFAFFFFAFFFFAFFFFAFFFFAFW8PZ1T/WI3mcHniPXoartQ0wRjfIxkCDyG/wDvsXuGtQxkBTnAyWAMyxkzBZs4mZIEwMfV9R4cfK9x3IGxB/CBqQLzJJbKnUDPICIJk1x7SwWWZKqxGIMiFDdZ2HTkVpnirXl1FSQp1RsDEiD+beY6gVmXePVmBVFIZhp6jkGPlwdoNeZHqJyptvYtoR4f4t4oXbj29EqjfLA5tsSGH3GOle04ZH+WNchtIG2ZK4JhiNQIM55DAml79tGIZ0lupgwIDYYpnl6U1b4jVgyIEGSSDBHmiBkE5MTp1da04uol4nm78nXK4uKS7HESJ28zajiB9KqIEnYKM/ttU7dvUwn6VAMDAJP0gx+UCY286nkIDjpj3GPTcem/KreEMKFMaok9ycnP4jmT3Peu3Vy8PHoj9o5Y4py3L6Kp4fiQ3ZsSpwczBE7gwYIwYNcPEDlt+YyFzgQYOr2mvLWOTdJGl5IpXYh474CnFFC7uugMBo051aZnUp/KKXsfA3DRLNebsXA/ZRWnf4sqAYRSRKi4fqgrOMRAIOY3zsYUPEX3JH8Zw9s5lYDBTODJ3OQOY5cook+Lot+IlpqLMb4u+E+GtcHeuW0b5iJrBLu30sC3lmIiRJGJqu34SEt2fl2LbRbGsuBJbSOTHrk7bjvXo+A8MT5bKLvzS4PzfmAXEcXACZtkxoOkRB5bnM1Lwo82qC2ogkgD6TpAAGANIUgdCK39DpbcW7fxOM806ptmRw9y5ErZRBGBCgnMQRI5Z5Tp5TAbVuJEHSpwJmB9RnfV+HbbO9aFu0ByFWV6lHCzMa5xILgIpEnSTG2SMBhnIX2nHN7hC+gfMjVzjbfHM1bRSgFFFFSAooooAqDXKrJmuUIJFzXRcNQooC0XKsTO39xk0tVtqIIIkEEEdQRBo/gBhLUkgSSN4EAE8jrKkGIMRsynmKT4zw3USS7r5RgXGQAAmTMgTkCQceWdxWtwl0QVkSGI6c5AAxsPKY5qaue2CQTuNs/uOewOeYB5V4uTrZ6nGa2+Fr/tl43ymYvhvh4tK2icwzOZZjGBJE9d4k8yaescPbLqWW3iXUr52lhOo48mAYAJXM4gU8yg7gH1pE8Xft3GW2ALUBtUAnVhY3wAFH3qr6pZFo/Kv1JcbdyLb/GBiEgg5I1CCwETBO4Ejakjw1wkkbajMch+Gcj+xzq/wzVcDXLwK3C2mcGVTCnBkTk+9aYYLpAyB7TO+PuKzTcYuonZtNGFdt3CcQBgwSJHIzjHMj0rtrigG+XP8wW2ulZlwoML6yZz/hj1PFPBAX1h7gDQsqDBkRpYiRGB77zgCjh/C/lsp+axCgkAsYAKhFiJjcke/SukFqpISSSe42875meYAPWSBgHJGPyzzqtFgROJMDaBJIGDy61IgCY5mTkmSYBOeWB/ZNTtqOZhRBJMYBMDfmSCPvsYr2W1DHqn2RkKTbUgAqrRJGpQ31EltxzJO1W8Ouq4o/L5z6CVVR7iewQDZqqtk6RMzA+qdWw+qc6us5mamhhlYTIxjmrFQ4jngBsZlB1gxmi3hahzQ25NDi+BS5i4oaMbnZt4I9P0rzv/AA28RBsLGoEHV9PlXP1ZEyADtpMYAr0NvjFJAmGYDymNQkauRPLemP8Af7V4GpxZ3TT4I/w6qzEAgnSMzMKIWZ2gR60jxfDkMWUEhsmNwwAExuQVAGJI0jrjVvEEAyxbYzt7HtStyZq8MsseTVErJWjMUztywd8HoQcqexg0U1xdmYYCXU9pKnDCeeDIBxKjbekfh/x3gPkqT8y/dYFytq3daAxJRSAAsqmlSdzGa9fF1sZRt7fMvh6fJmbUE3XovuiwmN6Af61X8J+JX4vXrHAve+dfZ7bF7dtFtg6VRWadoaYG9M8VxVy47NeVUeSpRW1BdJIjVGeZ967Ys6yPZHbquil07qTXpyrv2u9viiqiiitBjCiiigF6r4jiFQanYKsgSxgSTAz6xVlRuWgwg52/Qz/6oQdRwQCNiJHv2NdqFiyqAIgVQFEID9IxAA5DIj2qyojJSWxLRymLFvbMT7nlMKJJjUJOwnNIccToYLhipg9Mb9v6xW1xXD/KuaJ+k6lbcFSNPmHMgahgiDJyDBpkm0mo8inVkXLAAsrQpDQGEDBWDqYzAYjEftUb/HnAQZ5ggGBq0gk6xGzddj0qb8QChFzTlDs0BiIkDpk4ye8bVmfLAYZKuynSLahpUY+mIIEk4AgtOxrw8ilJvxPzL6Ep09uP3NPheIZ5EgEAGGtmYaYP15Bg0h8U+IPZt2tBh2uDPKFVmbE7SFET+IVpcFYUFnAbU0Bi4IMLsBPISfuaR8R8LXib3nLhbSaQFIEtcOpw0g7KtqIj6jWZVZOVScGoc9h5LR/4et66zG7cAKwdAGtvLASPwZzNUeDHTaLuxhnJl2JiCEGWOx0z705c4YMqo5ZlUABSx0iBA8oOnbtSHj/CluGe3bVZICquFXBB08hEDakkp5U1sqS/s7xmlgWOt73fyM34d8U+atwFhqFwuF1mSHUEnESmpm8u3rGX7l306wNvXue5zXlvhHwy+l1rt62ltNBAAYeZ1APlEyw3/WvUcUgDEdCR9jXu9LouSiZ5rcgtzrUtQ3xPpnpg8sYq9+ItkmUMEz3594xI+1dW8pLEqYaDHce+0zj06Vqe/YrQoXqdtqlxABjSIxn1k/6VC2sVYDnCWyTPIGTncxjA3wRk9AIwCHqS8PAJYyZELEmMqrSRME5AnkBHI0txnG3lvaECNjUE1KHK4DMBqnSGO8cxXzvVNyzNeh0gtjXK8xsIB96yrl/iZJ+SsSVC6wZGptLlsRKhTp5aomoniuK3FlcA4kZPlgg6vXFT4fieILgNaVUJMmRgA9mzOem4xjPGixzjrj/wrahpuOPlCOTXG+UrDf8AMG7Vqcd4y2h7FtFtDRoUqZIVlgMogAEEMIz9PesrjuGZr1oa7umWunbSNA0hQQu5a4rCSfoMbGoXdQcK55wjHOtTumr8+AdJ3IkEiUXX0jqVepR5HGmhjw7jLlmylm2+lEXSIVZPcyDk71ST/WuUV7cYqOyQnOU25SdthRRRVioUUUUAuTS/HuwAAEz1mNxgjvq94ii5wSNcW6R502Mn2kc4zHqavZAREAAGYAEdDjYiCTHbrFc8ibiTHkxBc8wZpjEggxLDE6Wj7RGoAb1scNd1oGB3nffBPOc8jP6UrY8OAJkrvIJGozEjBA5DGfwiZAAp5VAECYG3999z39TXOCbl9S0mqFOH8NLoq3XZ2UEFlZrYbVgyEYSNoBnbnzatcDoJbVdJOPPdLhRPIHacD2qy2c8vemAMbYEfSpJzPJR25wOpFdXFJ2V1OqCyxH4juBzAljA1Ryn7kgSCRVPHeO2bYJd7nkcAjQ2rWQ2kEi2BBAbIO2+KdshQRPKcKCxkeWW0yQRJ8pCxJwYkYPiPgmq5qF2dT6gt9NVvUSRpgLAHmbDdjBEE+dmy6507Ua+O4jT5PT8NfDqrKQQROCGHcSMGqhcVGaAZZgWPchFHfbSMdKW8O4W4IJ+UgBMpZWFMjAxCgCZ+me42px+FUnUd5B5YjTtjH0ivMnGMZUnaLu+xK1fBEwRgNmNjMHBPQ0txN606kXFldIchhyJK7dQZBHKaV4u/ZsDTcuFRozCiNIn6iq+Xc5xTf8GjrgtB75EFiQZz9RMg8x2qq02RU6K7fCW1UlLQUpJ07eYANBAwQYXrv1pfiRk5nJz171pMNAJBJJMy0TMb4EEhRtHL1NZwAwAIAAAHQAAAfYCvX/x2qpehWXJRVrN/lxkatQ82duWnmIIydtj5Yqu+eRkKD5jsNIBJJPNdhCnMmTEgbsr8tfQoyzhg7ZiF/CzyXZepU7GIySSdyAcVceGP54HZRn1mR9gPasjxnx0cLYtjSpvuLfzPmuyrbe6muAlsA3AogsQ27DcmKST46a5f/lWrSWgdNsMmt2zAd2bIUfUUEE/SDJLDy3PL/tOjfDo24OdbLe2ek4XhGJ1/M0sfK+iCCFYlfqmPKRjlJq65xSIxlcpClpUsAxSdzq0+YE+nPFOW+IFz+YNUOARIAwAApgbSBPvVR4cSTJgkNGIldMHafwjnWHJK5O3Zl0pLyFbccM+UwuqTjdZJEEycD/5DvEuJ4sISCGMIXxHLIXJ+ow0f9J2qv/hqxALAZxI5giZImYMb8hM1N+BVpLSzfmMTEEQIAEQW5czVPKR5iLcaJMAkCJIiAGAIOTMZ/erL1oMCrCVYQR2NV3OFRdTkkLOthIgxnpMY2B7UiPGC1hHQSxUa2EFbZnSxM7nUCAM9SIGbKN7oU+4u/ElU8xBcMUP+Io5RmA7hS0cpPSrV4pDsy5EjOD6HY8q81w3iPzjqC6IdLYh5gXS0mWOWnzGMk5yd0eM8ZVBpsyzGSSds7mBuT5pnAx0Neyuq0unudIYHpVnt0cHIII7Ga7XkvgbiHZ7+piZ0tkzk6hOc7ACew7V62tWLJ4kVI5zjplQUUUV0KlDCK5V7CaqKGhBRxYfQfllQ+I1CRuJ/Sc1bRRQHbofQflgM5mATkxuYGSB/puQDneHeF3HdLrm4GxLAMoAgnzbEtqwR9IxPStyymBOneQDp3JA+pgY/ckYFNmwAQ2mWB/ANP3gjV3kn0ryuuyVKtXyX8nXHOUVSXzLygIggEdCMUj4jx/DqdN5rcgSQwnSp5tg6FMHJgYrlvhg7Mzq2dslYGBHlOTtntXj/AIu4ZTxmx8nCSplgdSm4JmctEfpWDDiU502Sj3tlVA8gABz5QAD3xvVlYvwwLv8AC25fXg+Z5LGGYCTO0RWq1wgci8TpBiZmIB6w0dYNcpRak4h7GYfBh/FC+YcE6mTuqabeCYOlgrZrS4ZDu31kDW2BrcYLlVGlSRp26VVc4qCQNMzzmMb5Akz6Y77FZeOZR53tg7AwxxOCSSuoxGIH/Ua2fhuocdOn6FXk7F3FXQYKkEaYBBkHVpOI/wAI36MN9WFaoPEqts6YbQDCoSxjcKC3mYzOT1jlJnw9wsoJGkncSDHLcYNer0+NY4KBSm1qLKR8ck2WRfquRaHL/mEKx9lLH2p4mAScACSTsANz6UpxaE3rQwAiveLMDAxoXyggkw9zBjb2q+XJCC8zCV8GKPhA3XLMyDaAonocgiGPf/FHKtLgvhK0kQ7mBAgwOmxnPf0rZtXlGA2RJnnIJDEwOoarDfUmBM5Gxzp3Mx/pNeDL4cGmMVoUJO177fe4rw/jKDVbCt/LJtwsH6CFJzA3IxXLvxBb0+WdRHlkCMmA0SCQMkjseoJ2BsPSuFASCQJGxjIneDyrjavgo+TO8I8UF0Kpy4SWYLpQsIVtILEgTt251p0UVVkGX8QcSVt6QoYt1yAFIJkc+Q96854JxbvZ4mxo0lHJQDEh3Y7YiCDnuPfe8fUTbJUN9QjUVyQIIYbEGsPwC8E4jiScwVGWjdnMlm22P6VojJeHVdzpp8moTu6gbAdtBPE2h5gS1yGchJEtkDBjEgYmKy/+Hi5eNuwpGwOozEjJkbJOwz3JjHsLPjFtkX5wGs/VoBKc4gsAT+HluatseI2UYk69WFkyxx5dI5429vSbObqqHjS9CXA+Epw1pEQeYsdbH6m8pJJ7agn6elXUzxhzHQQf+4gj/wAf1HWlq9XoU/Bt97Mz5YUUUVsAUUUUAFaiLdSooCad8jeJjIgiDIgyFz2q4sBDkBgrQv1MwJ5nynU3L6uw3MrV3GJCmNpAMTvvj/c1wzYVkRVrujSVxBJK4PmIgAHvk6fSahdvJH1AmCQF8zbTKhQTtnAOM0kLh5Y9MbAAQBgGABIzAjag3DtJj19/3rCv8bvbkX1MiLKqwYapySDp1aidWSAQIJY4yxY6toMrl0mcneTPPAGYAH4Ryqk3KgzTW/HghCqRULt0xgZ2A6k4A+9ek8R0eH8I12A12AC5IBZjyBOdPRR+mTXmkaGVjsrqx9FYE/tXoPiMWOLe3ZusVUEMCDAacESfxCBjo0iYIq7VyV8dw21F6ee3ueV4Dir1wreu3CWnWqy2lcyBBbK7Yz60t4LxAuG6jfhfVEk4acH0IPTet/xXgDbZvlozW12KlXIETOlCWA6SOlYvAGyCblsr59zqw0RgSeRB9yfQWeaEnX6fAR6bJBKXpy/W/iaZIkqyB9T6RIBJUgAkjmoJYYAEcurQvqYAkg7YOk+jRBHvSshsEA9iAf3qTiQQeYIPuIrDk6FSbdl45JRVIW425bskBkJBX6gSWEQgCjvgE4371UPFbIM6buCTsPqyDzyf61enCKrIyAgpMKpCqdUBgVUBTgYLAwQMgE01xXGFULIjuw2QDSW93gD1JisWTBkg0mrOsJwfwGPDPEFvDyg4OnO8wDt6EUwLwIYjIWZI2kbgdY29ccjWI/Hq2HcicwoMx1GkktOwwvVhspcPGK1i78oFQlsgYgDymNPYVmyYtLI1anshL+Nt8SEuLeFlgD5W+sTjHmH6TOKlwlhtVtUuXLiastBCJ8oA6XDPMtIgwRjvNeJ4G2curlvkudwBOhSHBg5BAOY/FMU1Z8UugklntDUrnzEK2hiYwciBEc9UZrbLpYaXoluuzOjxTtfE9p8QD/l4B8x39OVZHwgv/wDTxcj8m+T9VzfvWrxv8+3auIAVIFwaujgHGMGKxeGs3uHuXLqkBboeCLT3zqtki3bItuCGdnOSSB8sgkTIxRjqjpFrRp7nsdA6D7Vn8aUcGFVjkBoUrynO5EgAgb7dYjxHiLaJNhipw51WiqmdJU+fzEN5Y7GoFwSYK/URjAkBQQoO+w23mu/SdPrlcuPdGWU1wcuMBttJgc8mcnmep51SzTUsMAwMgiQYIkbTkTGPffY1XXuqq2I9hhTNFUq8UVILqKKKEhRRRQBRRRQBRRRQFLLFRpiuaBQgorrGRByKsa30qugIPaU4ZQR3AP70qfCrBz8m1/kX+lOV0CocU+UXjknD8ra9iVhI2EACABsOwq5RJgQT0336gGQIzmOXWuAQP75mBt1JA96e4a0QucEkmOnQGOekCe81l6vqPCjtyynJX/DD8zfZP/zUP4Njsyf9yMf2uCnPl1B7qp9TqvLzEDoefqK8ldVlXEmTp9Sux4cgWGS2zGdR0ATqJJxnEk4k+9XNwywVAAB3AAAPqOdFriVbAO+0giY5rIGodxXeIvqg1OQq8ydh6nYDuazy1XvydE1Rhcd8Lo0m2dBJYnSMMXUqSR7z6isXifg+4xuBWU63DSQQVAUL77f3Fe1uXhBALSRgqCfsYifWlLXH3IgqhaOTiG6Qok7ZO4A2LCSNGPxnwi34hx2sZ8N4b5Vq3bmdCKkgROkATHLasu58NKz6jdu/igAqANdxrnJeTMYPYVpfx68lf3Gn/wAyJ9qDxw/Kx9Ix6gkE+01RYc3KiyutGXwXwslsqRcunS4cSV3Vi0YXYycdz1NazlbeyjUdgMYET6LJH3G5NVniywPywQcwXUgiN20NB67x12iVxYeSWNxjjLhcATgaUUc/0HStOHpMmR3k2X/SjnfBW+x9/wBSSB7Age1UVd8ljsDnbl+/qPvURZb8rfY17UUkqRUrortcqQMUUUUJCiiigCiiigCiiigCiiigCuMs12quI4lUyxgQTPQCJP6j71AOaDVgECf23J5ADmT0pYeJ2pjVyJ2MYBJzG8An0HcTDgPEWN5srpIX5YCH5ieX+Z8xiSuksMBYJOJ8tUySkl5VbIaZspa0AM+TIEASFJMSMTgTLdATA2rnHeIBFkBoBBZtJAVBlmkiDgECOZFUXLpYyRB0gR0MksR2J0+unpBKnGWw6Mh/EIrz4dE8i15XuSn6Hk+I43S7NAklnwzLdydf1rs8RjblNeh8P8UhGLsZDadYGWGn5gLFRyE/5axX8HuFvMgblOsKGxEtgkY3Amf0rc4TgwqQ0MxbWxEgao0+XnAWB7U6TBkjktqtvujVmlBxVDDeIWpALodU88HTEyeo1L3yIrq+I2+VzUY5NJO2W0QCTI3HMRS68DbA0hRHT1ya5b4C2swoEiDkziCMzP4R9q9GWNS5SZk2GDx9oDLoBGxOQANoOZAG2+KaJJOSTyGogwOYGP1Mk9aRXgLUzoAPvymOff8AboKepoTabXApEW7VX8w1bXGWauSQF0jbHpXTxDZGo53zUTbNcKmhBP57dT/Zn94+1cN9vzHPeoV0IaAjRVypRQEqKKKEhRRRQBRRRQBRRRQBRRRQBVd2wrRqVWjbUAYmOvoPtVlFQCn+Et/kTaPpGxBBG3Qke9St8OgMqqgxEgAGOn6CrK4xxQFTtUaKKkgabgW5ZjfYQcSN8wcV0cC2PudsYBnfI71SvEMDOoz6z+9R+a3U/c1G5Oxdb4QkgTBMwN/pkHM9j9qBwL9BtO49KoFw9TvO/Pr6135rfmPTc03IJ3uGKjzYMgRvvPT0H3FQV4rjOTuSfU1GpAwDRVVs5q2hIUUUUB2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0" y="1196752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What</a:t>
            </a:r>
            <a:r>
              <a:rPr lang="pt-P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about</a:t>
            </a:r>
            <a:r>
              <a:rPr lang="pt-P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Republic</a:t>
            </a:r>
            <a:r>
              <a:rPr lang="pt-P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of</a:t>
            </a:r>
            <a:r>
              <a:rPr lang="pt-P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Ireland</a:t>
            </a:r>
            <a:r>
              <a:rPr lang="pt-P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?</a:t>
            </a:r>
            <a:endParaRPr lang="pt-PT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6" name="Picture 6" descr="http://thevisacentre.com/wp-content/uploads/2014/07/UK-and-Ireland-with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286250" cy="4733925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611560" y="3861048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Ireland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is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not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part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of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the</a:t>
            </a:r>
            <a:r>
              <a:rPr lang="pt-PT" sz="2800" dirty="0" smtClean="0">
                <a:latin typeface="Comic Sans MS" pitchFamily="66" charset="0"/>
              </a:rPr>
              <a:t> UK. </a:t>
            </a:r>
            <a:r>
              <a:rPr lang="pt-PT" sz="2800" dirty="0" err="1" smtClean="0">
                <a:latin typeface="Comic Sans MS" pitchFamily="66" charset="0"/>
              </a:rPr>
              <a:t>It’s</a:t>
            </a:r>
            <a:r>
              <a:rPr lang="pt-PT" sz="2800" dirty="0" smtClean="0">
                <a:latin typeface="Comic Sans MS" pitchFamily="66" charset="0"/>
              </a:rPr>
              <a:t> a </a:t>
            </a:r>
            <a:r>
              <a:rPr lang="pt-PT" sz="2800" dirty="0" err="1" smtClean="0">
                <a:latin typeface="Comic Sans MS" pitchFamily="66" charset="0"/>
              </a:rPr>
              <a:t>fully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independant</a:t>
            </a:r>
            <a:r>
              <a:rPr lang="pt-PT" sz="2800" dirty="0" smtClean="0">
                <a:latin typeface="Comic Sans MS" pitchFamily="66" charset="0"/>
              </a:rPr>
              <a:t> country.</a:t>
            </a:r>
            <a:endParaRPr lang="pt-PT" sz="2800" dirty="0">
              <a:latin typeface="Comic Sans MS" pitchFamily="66" charset="0"/>
            </a:endParaRPr>
          </a:p>
        </p:txBody>
      </p:sp>
      <p:cxnSp>
        <p:nvCxnSpPr>
          <p:cNvPr id="21" name="Conexão recta unidireccional 20"/>
          <p:cNvCxnSpPr/>
          <p:nvPr/>
        </p:nvCxnSpPr>
        <p:spPr>
          <a:xfrm flipH="1" flipV="1">
            <a:off x="3563888" y="2564904"/>
            <a:ext cx="1368152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/>
          <p:nvPr/>
        </p:nvCxnSpPr>
        <p:spPr>
          <a:xfrm>
            <a:off x="2267744" y="328498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TEhUUEhQUFhQXFRwVGBcVFxoaGBgZFhoYGBcZFxcYHCggGBolHBkVITEhJikrLi4uGB8zODMsNygtLisBCgoKDg0OGxAQGzUkICYsLS8sMCw0LTQsLCwsLCwsNS8wLC8sNCwvLCwsNCwsLC8sLCw0LC4sLDQsNCwsLSwsLP/AABEIAN0A5AMBIgACEQEDEQH/xAAaAAACAwEBAAAAAAAAAAAAAAAABAIDBQEG/8QAPRAAAgEDAgQEBAQEBAYDAQAAAQIRAAMhEjEEQVFhBSJxgQYTMpFCUqGxFCPR8GKS4fEVM3KCssGiwtIk/8QAGgEBAAMBAQEAAAAAAAAAAAAAAAECBAMFBv/EAC8RAAICAQMCBAQGAwEAAAAAAAABAhEDEiExBEETIlFxYYGx8BQykcHR4QVCoRX/2gAMAwEAAhEDEQA/APWUUUVuOAUUUUAUUUUAVC7tU6KAXq3h7YYwxgdehOB7SRPaa61uqiKEDX8Kv5x2GOhIkyOketdHDIWYaxGNJxzKzPoCemR60nRUUB08Gv51GOoOQMjfEmaieGXUIaRBOI5AmN8E4Hv7VTbtdf6D3NWR5dQ2iRtJ6QCCM4367CueTLHGvMyeSbcIs/WBgbkb7ETO0g56R1qF3hQIhg2SMdvQmZrl1MkdDXIkqvUkmYgqoEjPUsm3KetTOeiLk+wK/lmpJbplrJncRnBEmCBGZmQR9jFFrho3Zm9dP/1UR7RWX/0Mddy6xT9CGn7RjuZ/Xn+nvD+/9Kh4l4bbuBQ4mLq3tzJa3BUkzMSFHTYY3CJ8JBMtccmZ5DPM4GMSPRj1rtgy+JHUkVcdLpmgzAZJAHepUi/hoII1NmMzJAURj957DpVF7whfxXXE4EkCTiD3OP26V33INSiuIsADpj7Yz3rtAFFFFSAooooAooooAooooAooooAooooAoopHxDjFVltkmWEwJJIB28uY32/rVZy0qyUrdFvEeIW0+pvYZ9p2n1NK+F+KC8ziAAIgH6jvJ9NvvU04+1rFv+DM8i2nIHMam6ct8HGKvucHbc/y7JV+RtkTPpq/bNZVmyN3p2OuiKXJYyVNEiqvD7vzHFrUouExBOknE89j++43wyykEgjIMEem/Iz7A1pU01ZxarkjcGBMwScdYE+WCDODkTtmoq2oQyQoUAAjE/4Z3ED7MAdyAImdUQ0kYIOoAwpPlzsQBPITyAmB/uNt2Xf1Vh9uuM3hxc/Ek/b6FbfAetSTh1Yedc6tX+JScyGGeZMjkcSKiLTEggkDc5InJBGOf0meWI3NWXFVAXC+YiN8klsBjz8x/U96z9Zm1Pw1zZ2xxvzPgZPL7T1qluIGQCCRvnA/6jy9N+1Z/EXXUrqc6GOSo+kiSCoHmZSYUyOYM5q23IWW0BMFTMA65YnUbjLBJBGZ37Txw9KpTqT2+H8kzz9kTXbJJPMnmf8A0Og5fqc/4g4s2uGuuphgsKejsQqGOcMQae+YO/urD7AqCfas7xW3auvas3TKSbrqHCFhbgBWOSss6nr5TFetF460rg436EuBs2fErLGy1/g7loeYl3bhz2LkiDkYkHOxpLxzhLnhkJw9lzdcBTx1wBiS2NFmCRa3iT5jnsaY8R8MPEgI15VsJ9FjhwotoDME5OpjnzEZzHOtLw221m18lbt1rf5XYMBHIY8o7CBWhSjFeXj0/v8Abg46XPd8+v8AX7krNvSoWSYAEkyTHMk5JPWpUUVzO4UUUUAUUUUAUUUUAUUUUAUUUUAUUUUAVzSJmBMRPOOk9N67RQHa0PDL1i3pZhdLjONIUHtBk+/2rOoqGrCN02uDm5xAtW3ukhjqEssQAUDDABgmO5rP8fvh7lxlwNMTE5gAyOe5FImuwIjBGZBAIPTfvn2Fcnj2ddyZSbRPY9IxHSMRvmIjf351xhCnSBMLmNwPzDJIGc5yDg8+E11gdJiBtHl1cpMg43AiYmOZqmfCp01yit0ii5aBOoBSSVbSwBghQADpeNQ0tH1Z1bRJt41/NbTmdT4H5FP2EkVSvDNkKqGJGpi0g7Hy5C7A43medR4ew9u4HbTcdgVUScDcks2owMDEb85rMli8VSlJbXtvyR51BpR577DN9ATpQDXgFonSgOx9RI09570xb4dV80DUZ8xA1HrJA68tqTKm0FAM4MwMkwZYjcgRyMzEzM1Nrzn6Wk5gBRJVULB9o+oaZ2PTIrz2nwnsak0nbW4+vQwPWcRSPDgm9deCAqpaE8yAXdl7HWo9UqVzi2GBLHV5sCdA5nbO21UW+IuSAcGBjThj5ftgn0IPSq0X1ov4j6x2Ugn1KkD1xPb3EwrKbhLjfzFvNDEuJGyu2tY0wDCC0BIJgETmopwt/E38jnpHacc/7617nTQcMaRlbUnZr0Upwasv/MuayY5bHY7cjjem67kBRRRUgKKKKAKKKKAKKKKAKKKKAKKKKAKKKKAKKK47RQFJNStnNQroNCBgDftGPWOe3OY3gGAaHMCZgczpkbDMTq0zOQcTnbHA81IHbbGdiTMRkGBjOx51xyqWny8kURTiQqFhB6kdzC6tyGJIAWSZwOyljj0sufnyzuuqceVSxCqoEgRHInMnMyH1QMNJ7NHLfygf4ZTbmRPOKaSAZhTyyJryMlQlXfv/AAaMcW93x2Mp/HLakKdXmyMZOSpxvIhZH+MU1wfiVu8W+USQADnmGmDPPY0zpHQf3H9BQBWe1RoO0vxL50dQS3pgR2Jn7K3SuXGuefSAAB5c5Yid+QBxGfXtS10HVpJwxBkEGYByCBmGXtBEYrV0mBTnu+Oxwy5NqK+KuQDkD9hyH/qk7LmPOCWk/SZETjA5eo9c1qcN4f8APBRXVWKkecrG0bTqPppPrWB4nxi2SLb2Gt3gY0OyhWgQWBKgE53DMMfb2HKnSOUYN/f3Q85MLBABYYXbGffanbTyO+x9a87Y8VRsv5CJjzqeUZOrbf8A0pzhfFw91UQZYmZOygEziQcgDfn3q9PlplFKLdJp+zT+hsUUUUJCiiigCiiigCiiigCiiigCiiigCiiigCqCavqiKEHKtPDP+U9cCe/Ku2rYnzbZ+8Y9pinGVYB1XBOYzE7kgnvBqGyRRbRByIMTnpvNZ97xT5bk3EuixrFs3tJa2rKAT5QJH1xkGSDG0Vo8Xxdq2BrcgsY85jkZE/bNV/D/AIuX4VLHDgWUaXvXbqFiGvs117dq1HnILlZPlEYnFZeolLZRNfSY4yneRXHvbqvn6/J36MZ4i7YCp8viG4i5cEW7fDAG43UksW0LqLEs0RnpFKr4VesspuvspcWEAYKDIzcwblwbknctgc6rPhVmzpueGXr1u8AFlgDbuyusC4rxpkQcCBI8tWcZxd91+Y2n5rBf+XAUajbAj5nUddix7Rj0uSk2t6/r3O/ULpoY0sDtN7t/mVO/ZLjjd96WxpA1XccjP4YztjuSSMVjWxxFtmYWwS7LqOotJARVhQ8KN5gAYmDzctLeuB0vKqKVIBU+YzzjUdO55nI3rFVbnJ7o7Y4kXVDANBwFZWWMxJDgbkc5xBAM545CeVhoHL8hkyYYAAGSTBiSZzmqOI8JQSXvOsmcsAJBnnz2z2FKXDw4I1cWpAknzhjONOV2jeI6Vqx9U4flSr2/c5PA5b9x69ZHMA/rTFlrjj5YYlYnQ8OuOQVww7Ad6wvEviTh7SvofWFEp5T/AJDMbHaMQQMac1L8V2hldfWQI7iDPpXpLqMco23+pWODN2izeHhSHSDwvCsAZH8pVmZ30ldWBsR7VYnh6B5tWbVplHyz8kMupWIPmEww8oOo/evLXfjhRstwkbeYDptWv8P+MPxCs+lkhisEzqGlczAxmPaoh4MpeWrO2R9TGPnbr3NV0I39ahUncnck+tRrQYwoooqQFFFFAFFFFAFFFFAFFFFAFFFFAFW8PZ1T/WI3mcHniPXoartQ0wRjfIxkCDyG/wDvsXuGtQxkBTnAyWAMyxkzBZs4mZIEwMfV9R4cfK9x3IGxB/CBqQLzJJbKnUDPICIJk1x7SwWWZKqxGIMiFDdZ2HTkVpnirXl1FSQp1RsDEiD+beY6gVmXePVmBVFIZhp6jkGPlwdoNeZHqJyptvYtoR4f4t4oXbj29EqjfLA5tsSGH3GOle04ZH+WNchtIG2ZK4JhiNQIM55DAml79tGIZ0lupgwIDYYpnl6U1b4jVgyIEGSSDBHmiBkE5MTp1da04uol4nm78nXK4uKS7HESJ28zajiB9KqIEnYKM/ttU7dvUwn6VAMDAJP0gx+UCY286nkIDjpj3GPTcem/KreEMKFMaok9ycnP4jmT3Peu3Vy8PHoj9o5Y4py3L6Kp4fiQ3ZsSpwczBE7gwYIwYNcPEDlt+YyFzgQYOr2mvLWOTdJGl5IpXYh474CnFFC7uugMBo051aZnUp/KKXsfA3DRLNebsXA/ZRWnf4sqAYRSRKi4fqgrOMRAIOY3zsYUPEX3JH8Zw9s5lYDBTODJ3OQOY5cook+Lot+IlpqLMb4u+E+GtcHeuW0b5iJrBLu30sC3lmIiRJGJqu34SEt2fl2LbRbGsuBJbSOTHrk7bjvXo+A8MT5bKLvzS4PzfmAXEcXACZtkxoOkRB5bnM1Lwo82qC2ogkgD6TpAAGANIUgdCK39DpbcW7fxOM806ptmRw9y5ErZRBGBCgnMQRI5Z5Tp5TAbVuJEHSpwJmB9RnfV+HbbO9aFu0ByFWV6lHCzMa5xILgIpEnSTG2SMBhnIX2nHN7hC+gfMjVzjbfHM1bRSgFFFFSAooooAqDXKrJmuUIJFzXRcNQooC0XKsTO39xk0tVtqIIIkEEEdQRBo/gBhLUkgSSN4EAE8jrKkGIMRsynmKT4zw3USS7r5RgXGQAAmTMgTkCQceWdxWtwl0QVkSGI6c5AAxsPKY5qaue2CQTuNs/uOewOeYB5V4uTrZ6nGa2+Fr/tl43ymYvhvh4tK2icwzOZZjGBJE9d4k8yaescPbLqWW3iXUr52lhOo48mAYAJXM4gU8yg7gH1pE8Xft3GW2ALUBtUAnVhY3wAFH3qr6pZFo/Kv1JcbdyLb/GBiEgg5I1CCwETBO4Ejakjw1wkkbajMch+Gcj+xzq/wzVcDXLwK3C2mcGVTCnBkTk+9aYYLpAyB7TO+PuKzTcYuonZtNGFdt3CcQBgwSJHIzjHMj0rtrigG+XP8wW2ulZlwoML6yZz/hj1PFPBAX1h7gDQsqDBkRpYiRGB77zgCjh/C/lsp+axCgkAsYAKhFiJjcke/SukFqpISSSe42875meYAPWSBgHJGPyzzqtFgROJMDaBJIGDy61IgCY5mTkmSYBOeWB/ZNTtqOZhRBJMYBMDfmSCPvsYr2W1DHqn2RkKTbUgAqrRJGpQ31EltxzJO1W8Ouq4o/L5z6CVVR7iewQDZqqtk6RMzA+qdWw+qc6us5mamhhlYTIxjmrFQ4jngBsZlB1gxmi3hahzQ25NDi+BS5i4oaMbnZt4I9P0rzv/AA28RBsLGoEHV9PlXP1ZEyADtpMYAr0NvjFJAmGYDymNQkauRPLemP8Af7V4GpxZ3TT4I/w6qzEAgnSMzMKIWZ2gR60jxfDkMWUEhsmNwwAExuQVAGJI0jrjVvEEAyxbYzt7HtStyZq8MsseTVErJWjMUztywd8HoQcqexg0U1xdmYYCXU9pKnDCeeDIBxKjbekfh/x3gPkqT8y/dYFytq3daAxJRSAAsqmlSdzGa9fF1sZRt7fMvh6fJmbUE3XovuiwmN6Af61X8J+JX4vXrHAve+dfZ7bF7dtFtg6VRWadoaYG9M8VxVy47NeVUeSpRW1BdJIjVGeZ967Ys6yPZHbquil07qTXpyrv2u9viiqiiitBjCiiigF6r4jiFQanYKsgSxgSTAz6xVlRuWgwg52/Qz/6oQdRwQCNiJHv2NdqFiyqAIgVQFEID9IxAA5DIj2qyojJSWxLRymLFvbMT7nlMKJJjUJOwnNIccToYLhipg9Mb9v6xW1xXD/KuaJ+k6lbcFSNPmHMgahgiDJyDBpkm0mo8inVkXLAAsrQpDQGEDBWDqYzAYjEftUb/HnAQZ5ggGBq0gk6xGzddj0qb8QChFzTlDs0BiIkDpk4ye8bVmfLAYZKuynSLahpUY+mIIEk4AgtOxrw8ilJvxPzL6Ep09uP3NPheIZ5EgEAGGtmYaYP15Bg0h8U+IPZt2tBh2uDPKFVmbE7SFET+IVpcFYUFnAbU0Bi4IMLsBPISfuaR8R8LXib3nLhbSaQFIEtcOpw0g7KtqIj6jWZVZOVScGoc9h5LR/4et66zG7cAKwdAGtvLASPwZzNUeDHTaLuxhnJl2JiCEGWOx0z705c4YMqo5ZlUABSx0iBA8oOnbtSHj/CluGe3bVZICquFXBB08hEDakkp5U1sqS/s7xmlgWOt73fyM34d8U+atwFhqFwuF1mSHUEnESmpm8u3rGX7l306wNvXue5zXlvhHwy+l1rt62ltNBAAYeZ1APlEyw3/WvUcUgDEdCR9jXu9LouSiZ5rcgtzrUtQ3xPpnpg8sYq9+ItkmUMEz3594xI+1dW8pLEqYaDHce+0zj06Vqe/YrQoXqdtqlxABjSIxn1k/6VC2sVYDnCWyTPIGTncxjA3wRk9AIwCHqS8PAJYyZELEmMqrSRME5AnkBHI0txnG3lvaECNjUE1KHK4DMBqnSGO8cxXzvVNyzNeh0gtjXK8xsIB96yrl/iZJ+SsSVC6wZGptLlsRKhTp5aomoniuK3FlcA4kZPlgg6vXFT4fieILgNaVUJMmRgA9mzOem4xjPGixzjrj/wrahpuOPlCOTXG+UrDf8AMG7Vqcd4y2h7FtFtDRoUqZIVlgMogAEEMIz9PesrjuGZr1oa7umWunbSNA0hQQu5a4rCSfoMbGoXdQcK55wjHOtTumr8+AdJ3IkEiUXX0jqVepR5HGmhjw7jLlmylm2+lEXSIVZPcyDk71ST/WuUV7cYqOyQnOU25SdthRRRVioUUUUAuTS/HuwAAEz1mNxgjvq94ii5wSNcW6R502Mn2kc4zHqavZAREAAGYAEdDjYiCTHbrFc8ibiTHkxBc8wZpjEggxLDE6Wj7RGoAb1scNd1oGB3nffBPOc8jP6UrY8OAJkrvIJGozEjBA5DGfwiZAAp5VAECYG3999z39TXOCbl9S0mqFOH8NLoq3XZ2UEFlZrYbVgyEYSNoBnbnzatcDoJbVdJOPPdLhRPIHacD2qy2c8vemAMbYEfSpJzPJR25wOpFdXFJ2V1OqCyxH4juBzAljA1Ryn7kgSCRVPHeO2bYJd7nkcAjQ2rWQ2kEi2BBAbIO2+KdshQRPKcKCxkeWW0yQRJ8pCxJwYkYPiPgmq5qF2dT6gt9NVvUSRpgLAHmbDdjBEE+dmy6507Ua+O4jT5PT8NfDqrKQQROCGHcSMGqhcVGaAZZgWPchFHfbSMdKW8O4W4IJ+UgBMpZWFMjAxCgCZ+me42px+FUnUd5B5YjTtjH0ivMnGMZUnaLu+xK1fBEwRgNmNjMHBPQ0txN606kXFldIchhyJK7dQZBHKaV4u/ZsDTcuFRozCiNIn6iq+Xc5xTf8GjrgtB75EFiQZz9RMg8x2qq02RU6K7fCW1UlLQUpJ07eYANBAwQYXrv1pfiRk5nJz171pMNAJBJJMy0TMb4EEhRtHL1NZwAwAIAAAHQAAAfYCvX/x2qpehWXJRVrN/lxkatQ82duWnmIIydtj5Yqu+eRkKD5jsNIBJJPNdhCnMmTEgbsr8tfQoyzhg7ZiF/CzyXZepU7GIySSdyAcVceGP54HZRn1mR9gPasjxnx0cLYtjSpvuLfzPmuyrbe6muAlsA3AogsQ27DcmKST46a5f/lWrSWgdNsMmt2zAd2bIUfUUEE/SDJLDy3PL/tOjfDo24OdbLe2ek4XhGJ1/M0sfK+iCCFYlfqmPKRjlJq65xSIxlcpClpUsAxSdzq0+YE+nPFOW+IFz+YNUOARIAwAApgbSBPvVR4cSTJgkNGIldMHafwjnWHJK5O3Zl0pLyFbccM+UwuqTjdZJEEycD/5DvEuJ4sISCGMIXxHLIXJ+ow0f9J2qv/hqxALAZxI5giZImYMb8hM1N+BVpLSzfmMTEEQIAEQW5czVPKR5iLcaJMAkCJIiAGAIOTMZ/erL1oMCrCVYQR2NV3OFRdTkkLOthIgxnpMY2B7UiPGC1hHQSxUa2EFbZnSxM7nUCAM9SIGbKN7oU+4u/ElU8xBcMUP+Io5RmA7hS0cpPSrV4pDsy5EjOD6HY8q81w3iPzjqC6IdLYh5gXS0mWOWnzGMk5yd0eM8ZVBpsyzGSSds7mBuT5pnAx0Neyuq0unudIYHpVnt0cHIII7Ga7XkvgbiHZ7+piZ0tkzk6hOc7ACew7V62tWLJ4kVI5zjplQUUUV0KlDCK5V7CaqKGhBRxYfQfllQ+I1CRuJ/Sc1bRRQHbofQflgM5mATkxuYGSB/puQDneHeF3HdLrm4GxLAMoAgnzbEtqwR9IxPStyymBOneQDp3JA+pgY/ckYFNmwAQ2mWB/ANP3gjV3kn0ryuuyVKtXyX8nXHOUVSXzLygIggEdCMUj4jx/DqdN5rcgSQwnSp5tg6FMHJgYrlvhg7Mzq2dslYGBHlOTtntXj/AIu4ZTxmx8nCSplgdSm4JmctEfpWDDiU502Sj3tlVA8gABz5QAD3xvVlYvwwLv8AC25fXg+Z5LGGYCTO0RWq1wgci8TpBiZmIB6w0dYNcpRak4h7GYfBh/FC+YcE6mTuqabeCYOlgrZrS4ZDu31kDW2BrcYLlVGlSRp26VVc4qCQNMzzmMb5Akz6Y77FZeOZR53tg7AwxxOCSSuoxGIH/Ua2fhuocdOn6FXk7F3FXQYKkEaYBBkHVpOI/wAI36MN9WFaoPEqts6YbQDCoSxjcKC3mYzOT1jlJnw9wsoJGkncSDHLcYNer0+NY4KBSm1qLKR8ck2WRfquRaHL/mEKx9lLH2p4mAScACSTsANz6UpxaE3rQwAiveLMDAxoXyggkw9zBjb2q+XJCC8zCV8GKPhA3XLMyDaAonocgiGPf/FHKtLgvhK0kQ7mBAgwOmxnPf0rZtXlGA2RJnnIJDEwOoarDfUmBM5Gxzp3Mx/pNeDL4cGmMVoUJO177fe4rw/jKDVbCt/LJtwsH6CFJzA3IxXLvxBb0+WdRHlkCMmA0SCQMkjseoJ2BsPSuFASCQJGxjIneDyrjavgo+TO8I8UF0Kpy4SWYLpQsIVtILEgTt251p0UVVkGX8QcSVt6QoYt1yAFIJkc+Q96854JxbvZ4mxo0lHJQDEh3Y7YiCDnuPfe8fUTbJUN9QjUVyQIIYbEGsPwC8E4jiScwVGWjdnMlm22P6VojJeHVdzpp8moTu6gbAdtBPE2h5gS1yGchJEtkDBjEgYmKy/+Hi5eNuwpGwOozEjJkbJOwz3JjHsLPjFtkX5wGs/VoBKc4gsAT+HluatseI2UYk69WFkyxx5dI5429vSbObqqHjS9CXA+Epw1pEQeYsdbH6m8pJJ7agn6elXUzxhzHQQf+4gj/wAf1HWlq9XoU/Bt97Mz5YUUUVsAUUUUAFaiLdSooCad8jeJjIgiDIgyFz2q4sBDkBgrQv1MwJ5nynU3L6uw3MrV3GJCmNpAMTvvj/c1wzYVkRVrujSVxBJK4PmIgAHvk6fSahdvJH1AmCQF8zbTKhQTtnAOM0kLh5Y9MbAAQBgGABIzAjag3DtJj19/3rCv8bvbkX1MiLKqwYapySDp1aidWSAQIJY4yxY6toMrl0mcneTPPAGYAH4Ryqk3KgzTW/HghCqRULt0xgZ2A6k4A+9ek8R0eH8I12A12AC5IBZjyBOdPRR+mTXmkaGVjsrqx9FYE/tXoPiMWOLe3ZusVUEMCDAacESfxCBjo0iYIq7VyV8dw21F6ee3ueV4Dir1wreu3CWnWqy2lcyBBbK7Yz60t4LxAuG6jfhfVEk4acH0IPTet/xXgDbZvlozW12KlXIETOlCWA6SOlYvAGyCblsr59zqw0RgSeRB9yfQWeaEnX6fAR6bJBKXpy/W/iaZIkqyB9T6RIBJUgAkjmoJYYAEcurQvqYAkg7YOk+jRBHvSshsEA9iAf3qTiQQeYIPuIrDk6FSbdl45JRVIW425bskBkJBX6gSWEQgCjvgE4371UPFbIM6buCTsPqyDzyf61enCKrIyAgpMKpCqdUBgVUBTgYLAwQMgE01xXGFULIjuw2QDSW93gD1JisWTBkg0mrOsJwfwGPDPEFvDyg4OnO8wDt6EUwLwIYjIWZI2kbgdY29ccjWI/Hq2HcicwoMx1GkktOwwvVhspcPGK1i78oFQlsgYgDymNPYVmyYtLI1anshL+Nt8SEuLeFlgD5W+sTjHmH6TOKlwlhtVtUuXLiastBCJ8oA6XDPMtIgwRjvNeJ4G2curlvkudwBOhSHBg5BAOY/FMU1Z8UugklntDUrnzEK2hiYwciBEc9UZrbLpYaXoluuzOjxTtfE9p8QD/l4B8x39OVZHwgv/wDTxcj8m+T9VzfvWrxv8+3auIAVIFwaujgHGMGKxeGs3uHuXLqkBboeCLT3zqtki3bItuCGdnOSSB8sgkTIxRjqjpFrRp7nsdA6D7Vn8aUcGFVjkBoUrynO5EgAgb7dYjxHiLaJNhipw51WiqmdJU+fzEN5Y7GoFwSYK/URjAkBQQoO+w23mu/SdPrlcuPdGWU1wcuMBttJgc8mcnmep51SzTUsMAwMgiQYIkbTkTGPffY1XXuqq2I9hhTNFUq8UVILqKKKEhRRRQBRRRQBRRRQFLLFRpiuaBQgorrGRByKsa30qugIPaU4ZQR3AP70qfCrBz8m1/kX+lOV0CocU+UXjknD8ra9iVhI2EACABsOwq5RJgQT0336gGQIzmOXWuAQP75mBt1JA96e4a0QucEkmOnQGOekCe81l6vqPCjtyynJX/DD8zfZP/zUP4Njsyf9yMf2uCnPl1B7qp9TqvLzEDoefqK8ldVlXEmTp9Sux4cgWGS2zGdR0ATqJJxnEk4k+9XNwywVAAB3AAAPqOdFriVbAO+0giY5rIGodxXeIvqg1OQq8ydh6nYDuazy1XvydE1Rhcd8Lo0m2dBJYnSMMXUqSR7z6isXifg+4xuBWU63DSQQVAUL77f3Fe1uXhBALSRgqCfsYifWlLXH3IgqhaOTiG6Qok7ZO4A2LCSNGPxnwi34hx2sZ8N4b5Vq3bmdCKkgROkATHLasu58NKz6jdu/igAqANdxrnJeTMYPYVpfx68lf3Gn/wAyJ9qDxw/Kx9Ix6gkE+01RYc3KiyutGXwXwslsqRcunS4cSV3Vi0YXYycdz1NazlbeyjUdgMYET6LJH3G5NVniywPywQcwXUgiN20NB67x12iVxYeSWNxjjLhcATgaUUc/0HStOHpMmR3k2X/SjnfBW+x9/wBSSB7Age1UVd8ljsDnbl+/qPvURZb8rfY17UUkqRUrortcqQMUUUUJCiiigCiiigCiiigCiiigCuMs12quI4lUyxgQTPQCJP6j71AOaDVgECf23J5ADmT0pYeJ2pjVyJ2MYBJzG8An0HcTDgPEWN5srpIX5YCH5ieX+Z8xiSuksMBYJOJ8tUySkl5VbIaZspa0AM+TIEASFJMSMTgTLdATA2rnHeIBFkBoBBZtJAVBlmkiDgECOZFUXLpYyRB0gR0MksR2J0+unpBKnGWw6Mh/EIrz4dE8i15XuSn6Hk+I43S7NAklnwzLdydf1rs8RjblNeh8P8UhGLsZDadYGWGn5gLFRyE/5axX8HuFvMgblOsKGxEtgkY3Amf0rc4TgwqQ0MxbWxEgao0+XnAWB7U6TBkjktqtvujVmlBxVDDeIWpALodU88HTEyeo1L3yIrq+I2+VzUY5NJO2W0QCTI3HMRS68DbA0hRHT1ya5b4C2swoEiDkziCMzP4R9q9GWNS5SZk2GDx9oDLoBGxOQANoOZAG2+KaJJOSTyGogwOYGP1Mk9aRXgLUzoAPvymOff8AboKepoTabXApEW7VX8w1bXGWauSQF0jbHpXTxDZGo53zUTbNcKmhBP57dT/Zn94+1cN9vzHPeoV0IaAjRVypRQEqKKKEhRRRQBRRRQBRRRQBRRRQBVd2wrRqVWjbUAYmOvoPtVlFQCn+Et/kTaPpGxBBG3Qke9St8OgMqqgxEgAGOn6CrK4xxQFTtUaKKkgabgW5ZjfYQcSN8wcV0cC2PudsYBnfI71SvEMDOoz6z+9R+a3U/c1G5Oxdb4QkgTBMwN/pkHM9j9qBwL9BtO49KoFw9TvO/Pr6135rfmPTc03IJ3uGKjzYMgRvvPT0H3FQV4rjOTuSfU1GpAwDRVVs5q2hIUUUUB2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4283968" y="1530658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UK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Nationalities</a:t>
            </a:r>
            <a:endParaRPr lang="pt-PT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6" name="Picture 6" descr="http://thevisacentre.com/wp-content/uploads/2014/07/UK-and-Ireland-with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286250" cy="4733925"/>
          </a:xfrm>
          <a:prstGeom prst="rect">
            <a:avLst/>
          </a:prstGeom>
          <a:noFill/>
        </p:spPr>
      </p:pic>
      <p:cxnSp>
        <p:nvCxnSpPr>
          <p:cNvPr id="7" name="Conexão recta unidireccional 6"/>
          <p:cNvCxnSpPr/>
          <p:nvPr/>
        </p:nvCxnSpPr>
        <p:spPr>
          <a:xfrm flipV="1">
            <a:off x="2843808" y="908720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>
            <a:endCxn id="17" idx="1"/>
          </p:cNvCxnSpPr>
          <p:nvPr/>
        </p:nvCxnSpPr>
        <p:spPr>
          <a:xfrm>
            <a:off x="3707904" y="3717032"/>
            <a:ext cx="2016224" cy="818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>
            <a:off x="2843808" y="5013176"/>
            <a:ext cx="30963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flipH="1" flipV="1">
            <a:off x="1043608" y="227687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4046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Scottish</a:t>
            </a:r>
            <a:r>
              <a:rPr lang="pt-PT" sz="2800" dirty="0" smtClean="0">
                <a:latin typeface="Comic Sans MS" pitchFamily="66" charset="0"/>
              </a:rPr>
              <a:t> / </a:t>
            </a:r>
            <a:r>
              <a:rPr lang="pt-PT" sz="2800" dirty="0" err="1" smtClean="0">
                <a:latin typeface="Comic Sans MS" pitchFamily="66" charset="0"/>
              </a:rPr>
              <a:t>British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868144" y="54452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Welsh</a:t>
            </a:r>
            <a:r>
              <a:rPr lang="pt-PT" sz="2800" dirty="0" smtClean="0">
                <a:latin typeface="Comic Sans MS" pitchFamily="66" charset="0"/>
              </a:rPr>
              <a:t> / </a:t>
            </a:r>
            <a:r>
              <a:rPr lang="pt-PT" sz="2800" dirty="0" err="1" smtClean="0">
                <a:latin typeface="Comic Sans MS" pitchFamily="66" charset="0"/>
              </a:rPr>
              <a:t>British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724128" y="42739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English</a:t>
            </a:r>
            <a:r>
              <a:rPr lang="pt-PT" sz="2800" dirty="0" smtClean="0">
                <a:latin typeface="Comic Sans MS" pitchFamily="66" charset="0"/>
              </a:rPr>
              <a:t> / </a:t>
            </a:r>
            <a:r>
              <a:rPr lang="pt-PT" sz="2800" dirty="0" err="1" smtClean="0">
                <a:latin typeface="Comic Sans MS" pitchFamily="66" charset="0"/>
              </a:rPr>
              <a:t>British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175365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Irish</a:t>
            </a:r>
            <a:endParaRPr lang="pt-PT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siprop.com/wp-content/uploads/2015/03/Uk-flagg-smal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5400675" cy="273367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827584" y="476672"/>
            <a:ext cx="7524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UK’s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National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Anthem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60648"/>
            <a:ext cx="752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Some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Speaking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Countries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Resultado de imagem para english fla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80220" y="2492896"/>
            <a:ext cx="1811660" cy="109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691680" y="2492896"/>
            <a:ext cx="1800200" cy="1080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sultado de imagem para scotland fla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4048" y="2492896"/>
            <a:ext cx="1847453" cy="109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347864" y="4293096"/>
            <a:ext cx="1872208" cy="12241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Resultado de imagem para northern irish fla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347864" y="4322433"/>
            <a:ext cx="1872208" cy="119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siprop.com/wp-content/uploads/2015/03/Uk-flagg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400675" cy="273367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827584" y="980728"/>
            <a:ext cx="7524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Union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Jack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incplan.net/wp-content/uploads/2014/09/bigstock-England-Scotland-Wales-outline-64811860.jpg"/>
          <p:cNvPicPr>
            <a:picLocks noChangeAspect="1" noChangeArrowheads="1"/>
          </p:cNvPicPr>
          <p:nvPr/>
        </p:nvPicPr>
        <p:blipFill>
          <a:blip r:embed="rId2" cstate="print"/>
          <a:srcRect t="4834" r="12277" b="5250"/>
          <a:stretch>
            <a:fillRect/>
          </a:stretch>
        </p:blipFill>
        <p:spPr bwMode="auto">
          <a:xfrm>
            <a:off x="5436096" y="332656"/>
            <a:ext cx="3456384" cy="590465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83568" y="1233334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Great </a:t>
            </a:r>
            <a:r>
              <a:rPr lang="pt-PT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Britain</a:t>
            </a:r>
            <a:r>
              <a:rPr lang="pt-PT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Flag</a:t>
            </a:r>
            <a:endParaRPr lang="pt-PT" sz="4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" name="Conexão recta unidireccional 4"/>
          <p:cNvCxnSpPr/>
          <p:nvPr/>
        </p:nvCxnSpPr>
        <p:spPr>
          <a:xfrm flipH="1" flipV="1">
            <a:off x="5436096" y="1052736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unidireccional 6"/>
          <p:cNvCxnSpPr/>
          <p:nvPr/>
        </p:nvCxnSpPr>
        <p:spPr>
          <a:xfrm flipH="1" flipV="1">
            <a:off x="5940152" y="3573016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 flipH="1">
            <a:off x="6012160" y="5157192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995936" y="5486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Scotland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319381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Wales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39952" y="57332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England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13" name="Picture 4" descr="http://cdn.theatlantic.com/assets/media/img/posts/2014/03/History_of_the_British_flag_small/bfbf6abc5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41975" t="69444" r="20988" b="7408"/>
          <a:stretch>
            <a:fillRect/>
          </a:stretch>
        </p:blipFill>
        <p:spPr bwMode="auto">
          <a:xfrm>
            <a:off x="683568" y="3212976"/>
            <a:ext cx="403244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-5351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Union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Jack –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United </a:t>
            </a:r>
          </a:p>
          <a:p>
            <a:pPr algn="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Kingdom’s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Flag</a:t>
            </a:r>
            <a:endParaRPr lang="pt-PT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184482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The</a:t>
            </a:r>
            <a:r>
              <a:rPr lang="pt-PT" sz="2800" dirty="0" smtClean="0">
                <a:latin typeface="Comic Sans MS" pitchFamily="66" charset="0"/>
              </a:rPr>
              <a:t> 1</a:t>
            </a:r>
            <a:r>
              <a:rPr lang="pt-PT" sz="2800" baseline="30000" dirty="0" smtClean="0">
                <a:latin typeface="Comic Sans MS" pitchFamily="66" charset="0"/>
              </a:rPr>
              <a:t>st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Flag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10" name="Picture 4" descr="http://cdn.theatlantic.com/assets/media/img/posts/2014/03/History_of_the_British_flag_small/bfbf6abc5.png"/>
          <p:cNvPicPr>
            <a:picLocks noChangeAspect="1" noChangeArrowheads="1"/>
          </p:cNvPicPr>
          <p:nvPr/>
        </p:nvPicPr>
        <p:blipFill>
          <a:blip r:embed="rId2" cstate="print"/>
          <a:srcRect r="22366" b="27648"/>
          <a:stretch>
            <a:fillRect/>
          </a:stretch>
        </p:blipFill>
        <p:spPr bwMode="auto">
          <a:xfrm>
            <a:off x="1331640" y="2708920"/>
            <a:ext cx="4528120" cy="3375992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716016" y="4338970"/>
            <a:ext cx="223224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cxnSp>
        <p:nvCxnSpPr>
          <p:cNvPr id="6" name="Conexão recta unidireccional 5"/>
          <p:cNvCxnSpPr/>
          <p:nvPr/>
        </p:nvCxnSpPr>
        <p:spPr>
          <a:xfrm>
            <a:off x="4499992" y="5013176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932040" y="5301208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latin typeface="Comic Sans MS" pitchFamily="66" charset="0"/>
              </a:rPr>
              <a:t>1 </a:t>
            </a:r>
            <a:r>
              <a:rPr lang="pt-PT" sz="2000" dirty="0" err="1" smtClean="0">
                <a:latin typeface="Comic Sans MS" pitchFamily="66" charset="0"/>
              </a:rPr>
              <a:t>red</a:t>
            </a:r>
            <a:r>
              <a:rPr lang="pt-PT" sz="2000" dirty="0" smtClean="0">
                <a:latin typeface="Comic Sans MS" pitchFamily="66" charset="0"/>
              </a:rPr>
              <a:t> cross + 1 </a:t>
            </a:r>
            <a:r>
              <a:rPr lang="pt-PT" sz="2000" dirty="0" err="1" smtClean="0">
                <a:latin typeface="Comic Sans MS" pitchFamily="66" charset="0"/>
              </a:rPr>
              <a:t>white</a:t>
            </a:r>
            <a:r>
              <a:rPr lang="pt-PT" sz="2000" dirty="0" smtClean="0">
                <a:latin typeface="Comic Sans MS" pitchFamily="66" charset="0"/>
              </a:rPr>
              <a:t> cross + </a:t>
            </a:r>
            <a:r>
              <a:rPr lang="pt-PT" sz="2000" dirty="0" err="1" smtClean="0">
                <a:latin typeface="Comic Sans MS" pitchFamily="66" charset="0"/>
              </a:rPr>
              <a:t>blue</a:t>
            </a:r>
            <a:r>
              <a:rPr lang="pt-PT" sz="2000" dirty="0" smtClean="0">
                <a:latin typeface="Comic Sans MS" pitchFamily="66" charset="0"/>
              </a:rPr>
              <a:t> background</a:t>
            </a:r>
            <a:endParaRPr lang="pt-PT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TEhUUEhQUFhQXFRwVGBcVFxoaGBgZFhoYGBcZFxcYHCggGBolHBkVITEhJikrLi4uGB8zODMsNygtLisBCgoKDg0OGxAQGzUkICYsLS8sMCw0LTQsLCwsLCwsNS8wLC8sNCwvLCwsNCwsLC8sLCw0LC4sLDQsNCwsLSwsLP/AABEIAN0A5AMBIgACEQEDEQH/xAAaAAACAwEBAAAAAAAAAAAAAAAABAIDBQEG/8QAPRAAAgEDAgQEBAQEBAYDAQAAAQIRAAMhEjEEQVFhBSJxgQYTMpFCUqGxFCPR8GKS4fEVM3KCssGiwtIk/8QAGgEBAAMBAQEAAAAAAAAAAAAAAAECBAMFBv/EAC8RAAICAQMCBAQGAwEAAAAAAAABAhEDEiExBEETIlFxYYGx8BQykcHR4QVCoRX/2gAMAwEAAhEDEQA/APWUUUVuOAUUUUAUUUUAVC7tU6KAXq3h7YYwxgdehOB7SRPaa61uqiKEDX8Kv5x2GOhIkyOketdHDIWYaxGNJxzKzPoCemR60nRUUB08Gv51GOoOQMjfEmaieGXUIaRBOI5AmN8E4Hv7VTbtdf6D3NWR5dQ2iRtJ6QCCM4367CueTLHGvMyeSbcIs/WBgbkb7ETO0g56R1qF3hQIhg2SMdvQmZrl1MkdDXIkqvUkmYgqoEjPUsm3KetTOeiLk+wK/lmpJbplrJncRnBEmCBGZmQR9jFFrho3Zm9dP/1UR7RWX/0Mddy6xT9CGn7RjuZ/Xn+nvD+/9Kh4l4bbuBQ4mLq3tzJa3BUkzMSFHTYY3CJ8JBMtccmZ5DPM4GMSPRj1rtgy+JHUkVcdLpmgzAZJAHepUi/hoII1NmMzJAURj957DpVF7whfxXXE4EkCTiD3OP26V33INSiuIsADpj7Yz3rtAFFFFSAooooAooooAooooAooooAooooAoopHxDjFVltkmWEwJJIB28uY32/rVZy0qyUrdFvEeIW0+pvYZ9p2n1NK+F+KC8ziAAIgH6jvJ9NvvU04+1rFv+DM8i2nIHMam6ct8HGKvucHbc/y7JV+RtkTPpq/bNZVmyN3p2OuiKXJYyVNEiqvD7vzHFrUouExBOknE89j++43wyykEgjIMEem/Iz7A1pU01ZxarkjcGBMwScdYE+WCDODkTtmoq2oQyQoUAAjE/4Z3ED7MAdyAImdUQ0kYIOoAwpPlzsQBPITyAmB/uNt2Xf1Vh9uuM3hxc/Ek/b6FbfAetSTh1Yedc6tX+JScyGGeZMjkcSKiLTEggkDc5InJBGOf0meWI3NWXFVAXC+YiN8klsBjz8x/U96z9Zm1Pw1zZ2xxvzPgZPL7T1qluIGQCCRvnA/6jy9N+1Z/EXXUrqc6GOSo+kiSCoHmZSYUyOYM5q23IWW0BMFTMA65YnUbjLBJBGZ37Txw9KpTqT2+H8kzz9kTXbJJPMnmf8A0Og5fqc/4g4s2uGuuphgsKejsQqGOcMQae+YO/urD7AqCfas7xW3auvas3TKSbrqHCFhbgBWOSss6nr5TFetF460rg436EuBs2fErLGy1/g7loeYl3bhz2LkiDkYkHOxpLxzhLnhkJw9lzdcBTx1wBiS2NFmCRa3iT5jnsaY8R8MPEgI15VsJ9FjhwotoDME5OpjnzEZzHOtLw221m18lbt1rf5XYMBHIY8o7CBWhSjFeXj0/v8Abg46XPd8+v8AX7krNvSoWSYAEkyTHMk5JPWpUUVzO4UUUUAUUUUAUUUUAUUUUAUUUUAUUUUAVzSJmBMRPOOk9N67RQHa0PDL1i3pZhdLjONIUHtBk+/2rOoqGrCN02uDm5xAtW3ukhjqEssQAUDDABgmO5rP8fvh7lxlwNMTE5gAyOe5FImuwIjBGZBAIPTfvn2Fcnj2ddyZSbRPY9IxHSMRvmIjf351xhCnSBMLmNwPzDJIGc5yDg8+E11gdJiBtHl1cpMg43AiYmOZqmfCp01yit0ii5aBOoBSSVbSwBghQADpeNQ0tH1Z1bRJt41/NbTmdT4H5FP2EkVSvDNkKqGJGpi0g7Hy5C7A43medR4ew9u4HbTcdgVUScDcks2owMDEb85rMli8VSlJbXtvyR51BpR577DN9ATpQDXgFonSgOx9RI09570xb4dV80DUZ8xA1HrJA68tqTKm0FAM4MwMkwZYjcgRyMzEzM1Nrzn6Wk5gBRJVULB9o+oaZ2PTIrz2nwnsak0nbW4+vQwPWcRSPDgm9deCAqpaE8yAXdl7HWo9UqVzi2GBLHV5sCdA5nbO21UW+IuSAcGBjThj5ftgn0IPSq0X1ov4j6x2Ugn1KkD1xPb3EwrKbhLjfzFvNDEuJGyu2tY0wDCC0BIJgETmopwt/E38jnpHacc/7617nTQcMaRlbUnZr0Upwasv/MuayY5bHY7cjjem67kBRRRUgKKKKAKKKKAKKKKAKKKKAKKKKAKKKKAKKK47RQFJNStnNQroNCBgDftGPWOe3OY3gGAaHMCZgczpkbDMTq0zOQcTnbHA81IHbbGdiTMRkGBjOx51xyqWny8kURTiQqFhB6kdzC6tyGJIAWSZwOyljj0sufnyzuuqceVSxCqoEgRHInMnMyH1QMNJ7NHLfygf4ZTbmRPOKaSAZhTyyJryMlQlXfv/AAaMcW93x2Mp/HLakKdXmyMZOSpxvIhZH+MU1wfiVu8W+USQADnmGmDPPY0zpHQf3H9BQBWe1RoO0vxL50dQS3pgR2Jn7K3SuXGuefSAAB5c5Yid+QBxGfXtS10HVpJwxBkEGYByCBmGXtBEYrV0mBTnu+Oxwy5NqK+KuQDkD9hyH/qk7LmPOCWk/SZETjA5eo9c1qcN4f8APBRXVWKkecrG0bTqPppPrWB4nxi2SLb2Gt3gY0OyhWgQWBKgE53DMMfb2HKnSOUYN/f3Q85MLBABYYXbGffanbTyO+x9a87Y8VRsv5CJjzqeUZOrbf8A0pzhfFw91UQZYmZOygEziQcgDfn3q9PlplFKLdJp+zT+hsUUUUJCiiigCiiigCiiigCiiigCiiigCiiigCqCavqiKEHKtPDP+U9cCe/Ku2rYnzbZ+8Y9pinGVYB1XBOYzE7kgnvBqGyRRbRByIMTnpvNZ97xT5bk3EuixrFs3tJa2rKAT5QJH1xkGSDG0Vo8Xxdq2BrcgsY85jkZE/bNV/D/AIuX4VLHDgWUaXvXbqFiGvs117dq1HnILlZPlEYnFZeolLZRNfSY4yneRXHvbqvn6/J36MZ4i7YCp8viG4i5cEW7fDAG43UksW0LqLEs0RnpFKr4VesspuvspcWEAYKDIzcwblwbknctgc6rPhVmzpueGXr1u8AFlgDbuyusC4rxpkQcCBI8tWcZxd91+Y2n5rBf+XAUajbAj5nUddix7Rj0uSk2t6/r3O/ULpoY0sDtN7t/mVO/ZLjjd96WxpA1XccjP4YztjuSSMVjWxxFtmYWwS7LqOotJARVhQ8KN5gAYmDzctLeuB0vKqKVIBU+YzzjUdO55nI3rFVbnJ7o7Y4kXVDANBwFZWWMxJDgbkc5xBAM545CeVhoHL8hkyYYAAGSTBiSZzmqOI8JQSXvOsmcsAJBnnz2z2FKXDw4I1cWpAknzhjONOV2jeI6Vqx9U4flSr2/c5PA5b9x69ZHMA/rTFlrjj5YYlYnQ8OuOQVww7Ad6wvEviTh7SvofWFEp5T/AJDMbHaMQQMac1L8V2hldfWQI7iDPpXpLqMco23+pWODN2izeHhSHSDwvCsAZH8pVmZ30ldWBsR7VYnh6B5tWbVplHyz8kMupWIPmEww8oOo/evLXfjhRstwkbeYDptWv8P+MPxCs+lkhisEzqGlczAxmPaoh4MpeWrO2R9TGPnbr3NV0I39ahUncnck+tRrQYwoooqQFFFFAFFFFAFFFFAFFFFAFFFFAFW8PZ1T/WI3mcHniPXoartQ0wRjfIxkCDyG/wDvsXuGtQxkBTnAyWAMyxkzBZs4mZIEwMfV9R4cfK9x3IGxB/CBqQLzJJbKnUDPICIJk1x7SwWWZKqxGIMiFDdZ2HTkVpnirXl1FSQp1RsDEiD+beY6gVmXePVmBVFIZhp6jkGPlwdoNeZHqJyptvYtoR4f4t4oXbj29EqjfLA5tsSGH3GOle04ZH+WNchtIG2ZK4JhiNQIM55DAml79tGIZ0lupgwIDYYpnl6U1b4jVgyIEGSSDBHmiBkE5MTp1da04uol4nm78nXK4uKS7HESJ28zajiB9KqIEnYKM/ttU7dvUwn6VAMDAJP0gx+UCY286nkIDjpj3GPTcem/KreEMKFMaok9ycnP4jmT3Peu3Vy8PHoj9o5Y4py3L6Kp4fiQ3ZsSpwczBE7gwYIwYNcPEDlt+YyFzgQYOr2mvLWOTdJGl5IpXYh474CnFFC7uugMBo051aZnUp/KKXsfA3DRLNebsXA/ZRWnf4sqAYRSRKi4fqgrOMRAIOY3zsYUPEX3JH8Zw9s5lYDBTODJ3OQOY5cook+Lot+IlpqLMb4u+E+GtcHeuW0b5iJrBLu30sC3lmIiRJGJqu34SEt2fl2LbRbGsuBJbSOTHrk7bjvXo+A8MT5bKLvzS4PzfmAXEcXACZtkxoOkRB5bnM1Lwo82qC2ogkgD6TpAAGANIUgdCK39DpbcW7fxOM806ptmRw9y5ErZRBGBCgnMQRI5Z5Tp5TAbVuJEHSpwJmB9RnfV+HbbO9aFu0ByFWV6lHCzMa5xILgIpEnSTG2SMBhnIX2nHN7hC+gfMjVzjbfHM1bRSgFFFFSAooooAqDXKrJmuUIJFzXRcNQooC0XKsTO39xk0tVtqIIIkEEEdQRBo/gBhLUkgSSN4EAE8jrKkGIMRsynmKT4zw3USS7r5RgXGQAAmTMgTkCQceWdxWtwl0QVkSGI6c5AAxsPKY5qaue2CQTuNs/uOewOeYB5V4uTrZ6nGa2+Fr/tl43ymYvhvh4tK2icwzOZZjGBJE9d4k8yaescPbLqWW3iXUr52lhOo48mAYAJXM4gU8yg7gH1pE8Xft3GW2ALUBtUAnVhY3wAFH3qr6pZFo/Kv1JcbdyLb/GBiEgg5I1CCwETBO4Ejakjw1wkkbajMch+Gcj+xzq/wzVcDXLwK3C2mcGVTCnBkTk+9aYYLpAyB7TO+PuKzTcYuonZtNGFdt3CcQBgwSJHIzjHMj0rtrigG+XP8wW2ulZlwoML6yZz/hj1PFPBAX1h7gDQsqDBkRpYiRGB77zgCjh/C/lsp+axCgkAsYAKhFiJjcke/SukFqpISSSe42875meYAPWSBgHJGPyzzqtFgROJMDaBJIGDy61IgCY5mTkmSYBOeWB/ZNTtqOZhRBJMYBMDfmSCPvsYr2W1DHqn2RkKTbUgAqrRJGpQ31EltxzJO1W8Ouq4o/L5z6CVVR7iewQDZqqtk6RMzA+qdWw+qc6us5mamhhlYTIxjmrFQ4jngBsZlB1gxmi3hahzQ25NDi+BS5i4oaMbnZt4I9P0rzv/AA28RBsLGoEHV9PlXP1ZEyADtpMYAr0NvjFJAmGYDymNQkauRPLemP8Af7V4GpxZ3TT4I/w6qzEAgnSMzMKIWZ2gR60jxfDkMWUEhsmNwwAExuQVAGJI0jrjVvEEAyxbYzt7HtStyZq8MsseTVErJWjMUztywd8HoQcqexg0U1xdmYYCXU9pKnDCeeDIBxKjbekfh/x3gPkqT8y/dYFytq3daAxJRSAAsqmlSdzGa9fF1sZRt7fMvh6fJmbUE3XovuiwmN6Af61X8J+JX4vXrHAve+dfZ7bF7dtFtg6VRWadoaYG9M8VxVy47NeVUeSpRW1BdJIjVGeZ967Ys6yPZHbquil07qTXpyrv2u9viiqiiitBjCiiigF6r4jiFQanYKsgSxgSTAz6xVlRuWgwg52/Qz/6oQdRwQCNiJHv2NdqFiyqAIgVQFEID9IxAA5DIj2qyojJSWxLRymLFvbMT7nlMKJJjUJOwnNIccToYLhipg9Mb9v6xW1xXD/KuaJ+k6lbcFSNPmHMgahgiDJyDBpkm0mo8inVkXLAAsrQpDQGEDBWDqYzAYjEftUb/HnAQZ5ggGBq0gk6xGzddj0qb8QChFzTlDs0BiIkDpk4ye8bVmfLAYZKuynSLahpUY+mIIEk4AgtOxrw8ilJvxPzL6Ep09uP3NPheIZ5EgEAGGtmYaYP15Bg0h8U+IPZt2tBh2uDPKFVmbE7SFET+IVpcFYUFnAbU0Bi4IMLsBPISfuaR8R8LXib3nLhbSaQFIEtcOpw0g7KtqIj6jWZVZOVScGoc9h5LR/4et66zG7cAKwdAGtvLASPwZzNUeDHTaLuxhnJl2JiCEGWOx0z705c4YMqo5ZlUABSx0iBA8oOnbtSHj/CluGe3bVZICquFXBB08hEDakkp5U1sqS/s7xmlgWOt73fyM34d8U+atwFhqFwuF1mSHUEnESmpm8u3rGX7l306wNvXue5zXlvhHwy+l1rt62ltNBAAYeZ1APlEyw3/WvUcUgDEdCR9jXu9LouSiZ5rcgtzrUtQ3xPpnpg8sYq9+ItkmUMEz3594xI+1dW8pLEqYaDHce+0zj06Vqe/YrQoXqdtqlxABjSIxn1k/6VC2sVYDnCWyTPIGTncxjA3wRk9AIwCHqS8PAJYyZELEmMqrSRME5AnkBHI0txnG3lvaECNjUE1KHK4DMBqnSGO8cxXzvVNyzNeh0gtjXK8xsIB96yrl/iZJ+SsSVC6wZGptLlsRKhTp5aomoniuK3FlcA4kZPlgg6vXFT4fieILgNaVUJMmRgA9mzOem4xjPGixzjrj/wrahpuOPlCOTXG+UrDf8AMG7Vqcd4y2h7FtFtDRoUqZIVlgMogAEEMIz9PesrjuGZr1oa7umWunbSNA0hQQu5a4rCSfoMbGoXdQcK55wjHOtTumr8+AdJ3IkEiUXX0jqVepR5HGmhjw7jLlmylm2+lEXSIVZPcyDk71ST/WuUV7cYqOyQnOU25SdthRRRVioUUUUAuTS/HuwAAEz1mNxgjvq94ii5wSNcW6R502Mn2kc4zHqavZAREAAGYAEdDjYiCTHbrFc8ibiTHkxBc8wZpjEggxLDE6Wj7RGoAb1scNd1oGB3nffBPOc8jP6UrY8OAJkrvIJGozEjBA5DGfwiZAAp5VAECYG3999z39TXOCbl9S0mqFOH8NLoq3XZ2UEFlZrYbVgyEYSNoBnbnzatcDoJbVdJOPPdLhRPIHacD2qy2c8vemAMbYEfSpJzPJR25wOpFdXFJ2V1OqCyxH4juBzAljA1Ryn7kgSCRVPHeO2bYJd7nkcAjQ2rWQ2kEi2BBAbIO2+KdshQRPKcKCxkeWW0yQRJ8pCxJwYkYPiPgmq5qF2dT6gt9NVvUSRpgLAHmbDdjBEE+dmy6507Ua+O4jT5PT8NfDqrKQQROCGHcSMGqhcVGaAZZgWPchFHfbSMdKW8O4W4IJ+UgBMpZWFMjAxCgCZ+me42px+FUnUd5B5YjTtjH0ivMnGMZUnaLu+xK1fBEwRgNmNjMHBPQ0txN606kXFldIchhyJK7dQZBHKaV4u/ZsDTcuFRozCiNIn6iq+Xc5xTf8GjrgtB75EFiQZz9RMg8x2qq02RU6K7fCW1UlLQUpJ07eYANBAwQYXrv1pfiRk5nJz171pMNAJBJJMy0TMb4EEhRtHL1NZwAwAIAAAHQAAAfYCvX/x2qpehWXJRVrN/lxkatQ82duWnmIIydtj5Yqu+eRkKD5jsNIBJJPNdhCnMmTEgbsr8tfQoyzhg7ZiF/CzyXZepU7GIySSdyAcVceGP54HZRn1mR9gPasjxnx0cLYtjSpvuLfzPmuyrbe6muAlsA3AogsQ27DcmKST46a5f/lWrSWgdNsMmt2zAd2bIUfUUEE/SDJLDy3PL/tOjfDo24OdbLe2ek4XhGJ1/M0sfK+iCCFYlfqmPKRjlJq65xSIxlcpClpUsAxSdzq0+YE+nPFOW+IFz+YNUOARIAwAApgbSBPvVR4cSTJgkNGIldMHafwjnWHJK5O3Zl0pLyFbccM+UwuqTjdZJEEycD/5DvEuJ4sISCGMIXxHLIXJ+ow0f9J2qv/hqxALAZxI5giZImYMb8hM1N+BVpLSzfmMTEEQIAEQW5czVPKR5iLcaJMAkCJIiAGAIOTMZ/erL1oMCrCVYQR2NV3OFRdTkkLOthIgxnpMY2B7UiPGC1hHQSxUa2EFbZnSxM7nUCAM9SIGbKN7oU+4u/ElU8xBcMUP+Io5RmA7hS0cpPSrV4pDsy5EjOD6HY8q81w3iPzjqC6IdLYh5gXS0mWOWnzGMk5yd0eM8ZVBpsyzGSSds7mBuT5pnAx0Neyuq0unudIYHpVnt0cHIII7Ga7XkvgbiHZ7+piZ0tkzk6hOc7ACew7V62tWLJ4kVI5zjplQUUUV0KlDCK5V7CaqKGhBRxYfQfllQ+I1CRuJ/Sc1bRRQHbofQflgM5mATkxuYGSB/puQDneHeF3HdLrm4GxLAMoAgnzbEtqwR9IxPStyymBOneQDp3JA+pgY/ckYFNmwAQ2mWB/ANP3gjV3kn0ryuuyVKtXyX8nXHOUVSXzLygIggEdCMUj4jx/DqdN5rcgSQwnSp5tg6FMHJgYrlvhg7Mzq2dslYGBHlOTtntXj/AIu4ZTxmx8nCSplgdSm4JmctEfpWDDiU502Sj3tlVA8gABz5QAD3xvVlYvwwLv8AC25fXg+Z5LGGYCTO0RWq1wgci8TpBiZmIB6w0dYNcpRak4h7GYfBh/FC+YcE6mTuqabeCYOlgrZrS4ZDu31kDW2BrcYLlVGlSRp26VVc4qCQNMzzmMb5Akz6Y77FZeOZR53tg7AwxxOCSSuoxGIH/Ua2fhuocdOn6FXk7F3FXQYKkEaYBBkHVpOI/wAI36MN9WFaoPEqts6YbQDCoSxjcKC3mYzOT1jlJnw9wsoJGkncSDHLcYNer0+NY4KBSm1qLKR8ck2WRfquRaHL/mEKx9lLH2p4mAScACSTsANz6UpxaE3rQwAiveLMDAxoXyggkw9zBjb2q+XJCC8zCV8GKPhA3XLMyDaAonocgiGPf/FHKtLgvhK0kQ7mBAgwOmxnPf0rZtXlGA2RJnnIJDEwOoarDfUmBM5Gxzp3Mx/pNeDL4cGmMVoUJO177fe4rw/jKDVbCt/LJtwsH6CFJzA3IxXLvxBb0+WdRHlkCMmA0SCQMkjseoJ2BsPSuFASCQJGxjIneDyrjavgo+TO8I8UF0Kpy4SWYLpQsIVtILEgTt251p0UVVkGX8QcSVt6QoYt1yAFIJkc+Q96854JxbvZ4mxo0lHJQDEh3Y7YiCDnuPfe8fUTbJUN9QjUVyQIIYbEGsPwC8E4jiScwVGWjdnMlm22P6VojJeHVdzpp8moTu6gbAdtBPE2h5gS1yGchJEtkDBjEgYmKy/+Hi5eNuwpGwOozEjJkbJOwz3JjHsLPjFtkX5wGs/VoBKc4gsAT+HluatseI2UYk69WFkyxx5dI5429vSbObqqHjS9CXA+Epw1pEQeYsdbH6m8pJJ7agn6elXUzxhzHQQf+4gj/wAf1HWlq9XoU/Bt97Mz5YUUUVsAUUUUAFaiLdSooCad8jeJjIgiDIgyFz2q4sBDkBgrQv1MwJ5nynU3L6uw3MrV3GJCmNpAMTvvj/c1wzYVkRVrujSVxBJK4PmIgAHvk6fSahdvJH1AmCQF8zbTKhQTtnAOM0kLh5Y9MbAAQBgGABIzAjag3DtJj19/3rCv8bvbkX1MiLKqwYapySDp1aidWSAQIJY4yxY6toMrl0mcneTPPAGYAH4Ryqk3KgzTW/HghCqRULt0xgZ2A6k4A+9ek8R0eH8I12A12AC5IBZjyBOdPRR+mTXmkaGVjsrqx9FYE/tXoPiMWOLe3ZusVUEMCDAacESfxCBjo0iYIq7VyV8dw21F6ee3ueV4Dir1wreu3CWnWqy2lcyBBbK7Yz60t4LxAuG6jfhfVEk4acH0IPTet/xXgDbZvlozW12KlXIETOlCWA6SOlYvAGyCblsr59zqw0RgSeRB9yfQWeaEnX6fAR6bJBKXpy/W/iaZIkqyB9T6RIBJUgAkjmoJYYAEcurQvqYAkg7YOk+jRBHvSshsEA9iAf3qTiQQeYIPuIrDk6FSbdl45JRVIW425bskBkJBX6gSWEQgCjvgE4371UPFbIM6buCTsPqyDzyf61enCKrIyAgpMKpCqdUBgVUBTgYLAwQMgE01xXGFULIjuw2QDSW93gD1JisWTBkg0mrOsJwfwGPDPEFvDyg4OnO8wDt6EUwLwIYjIWZI2kbgdY29ccjWI/Hq2HcicwoMx1GkktOwwvVhspcPGK1i78oFQlsgYgDymNPYVmyYtLI1anshL+Nt8SEuLeFlgD5W+sTjHmH6TOKlwlhtVtUuXLiastBCJ8oA6XDPMtIgwRjvNeJ4G2curlvkudwBOhSHBg5BAOY/FMU1Z8UugklntDUrnzEK2hiYwciBEc9UZrbLpYaXoluuzOjxTtfE9p8QD/l4B8x39OVZHwgv/wDTxcj8m+T9VzfvWrxv8+3auIAVIFwaujgHGMGKxeGs3uHuXLqkBboeCLT3zqtki3bItuCGdnOSSB8sgkTIxRjqjpFrRp7nsdA6D7Vn8aUcGFVjkBoUrynO5EgAgb7dYjxHiLaJNhipw51WiqmdJU+fzEN5Y7GoFwSYK/URjAkBQQoO+w23mu/SdPrlcuPdGWU1wcuMBttJgc8mcnmep51SzTUsMAwMgiQYIkbTkTGPffY1XXuqq2I9hhTNFUq8UVILqKKKEhRRRQBRRRQBRRRQFLLFRpiuaBQgorrGRByKsa30qugIPaU4ZQR3AP70qfCrBz8m1/kX+lOV0CocU+UXjknD8ra9iVhI2EACABsOwq5RJgQT0336gGQIzmOXWuAQP75mBt1JA96e4a0QucEkmOnQGOekCe81l6vqPCjtyynJX/DD8zfZP/zUP4Njsyf9yMf2uCnPl1B7qp9TqvLzEDoefqK8ldVlXEmTp9Sux4cgWGS2zGdR0ATqJJxnEk4k+9XNwywVAAB3AAAPqOdFriVbAO+0giY5rIGodxXeIvqg1OQq8ydh6nYDuazy1XvydE1Rhcd8Lo0m2dBJYnSMMXUqSR7z6isXifg+4xuBWU63DSQQVAUL77f3Fe1uXhBALSRgqCfsYifWlLXH3IgqhaOTiG6Qok7ZO4A2LCSNGPxnwi34hx2sZ8N4b5Vq3bmdCKkgROkATHLasu58NKz6jdu/igAqANdxrnJeTMYPYVpfx68lf3Gn/wAyJ9qDxw/Kx9Ix6gkE+01RYc3KiyutGXwXwslsqRcunS4cSV3Vi0YXYycdz1NazlbeyjUdgMYET6LJH3G5NVniywPywQcwXUgiN20NB67x12iVxYeSWNxjjLhcATgaUUc/0HStOHpMmR3k2X/SjnfBW+x9/wBSSB7Age1UVd8ljsDnbl+/qPvURZb8rfY17UUkqRUrortcqQMUUUUJCiiigCiiigCiiigCiiigCuMs12quI4lUyxgQTPQCJP6j71AOaDVgECf23J5ADmT0pYeJ2pjVyJ2MYBJzG8An0HcTDgPEWN5srpIX5YCH5ieX+Z8xiSuksMBYJOJ8tUySkl5VbIaZspa0AM+TIEASFJMSMTgTLdATA2rnHeIBFkBoBBZtJAVBlmkiDgECOZFUXLpYyRB0gR0MksR2J0+unpBKnGWw6Mh/EIrz4dE8i15XuSn6Hk+I43S7NAklnwzLdydf1rs8RjblNeh8P8UhGLsZDadYGWGn5gLFRyE/5axX8HuFvMgblOsKGxEtgkY3Amf0rc4TgwqQ0MxbWxEgao0+XnAWB7U6TBkjktqtvujVmlBxVDDeIWpALodU88HTEyeo1L3yIrq+I2+VzUY5NJO2W0QCTI3HMRS68DbA0hRHT1ya5b4C2swoEiDkziCMzP4R9q9GWNS5SZk2GDx9oDLoBGxOQANoOZAG2+KaJJOSTyGogwOYGP1Mk9aRXgLUzoAPvymOff8AboKepoTabXApEW7VX8w1bXGWauSQF0jbHpXTxDZGo53zUTbNcKmhBP57dT/Zn94+1cN9vzHPeoV0IaAjRVypRQEqKKKEhRRRQBRRRQBRRRQBRRRQBVd2wrRqVWjbUAYmOvoPtVlFQCn+Et/kTaPpGxBBG3Qke9St8OgMqqgxEgAGOn6CrK4xxQFTtUaKKkgabgW5ZjfYQcSN8wcV0cC2PudsYBnfI71SvEMDOoz6z+9R+a3U/c1G5Oxdb4QkgTBMwN/pkHM9j9qBwL9BtO49KoFw9TvO/Pr6135rfmPTc03IJ3uGKjzYMgRvvPT0H3FQV4rjOTuSfU1GpAwDRVVs5q2hIUUUUB2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4283968" y="1530658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UK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Flags</a:t>
            </a:r>
            <a:endParaRPr lang="pt-PT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6" name="Picture 6" descr="http://thevisacentre.com/wp-content/uploads/2014/07/UK-and-Ireland-with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286250" cy="4733925"/>
          </a:xfrm>
          <a:prstGeom prst="rect">
            <a:avLst/>
          </a:prstGeom>
          <a:noFill/>
        </p:spPr>
      </p:pic>
      <p:cxnSp>
        <p:nvCxnSpPr>
          <p:cNvPr id="7" name="Conexão recta unidireccional 6"/>
          <p:cNvCxnSpPr/>
          <p:nvPr/>
        </p:nvCxnSpPr>
        <p:spPr>
          <a:xfrm flipV="1">
            <a:off x="2843808" y="908720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>
            <a:off x="3707904" y="3717032"/>
            <a:ext cx="2016224" cy="818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>
            <a:off x="2843808" y="5013176"/>
            <a:ext cx="30963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flipH="1" flipV="1">
            <a:off x="1043608" y="227687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cdn.theatlantic.com/assets/media/img/posts/2014/03/History_of_the_British_flag_small/bfbf6abc5.png"/>
          <p:cNvPicPr>
            <a:picLocks noChangeAspect="1" noChangeArrowheads="1"/>
          </p:cNvPicPr>
          <p:nvPr/>
        </p:nvPicPr>
        <p:blipFill>
          <a:blip r:embed="rId3" cstate="print"/>
          <a:srcRect l="43210" r="22222" b="73765"/>
          <a:stretch>
            <a:fillRect/>
          </a:stretch>
        </p:blipFill>
        <p:spPr bwMode="auto">
          <a:xfrm>
            <a:off x="3779912" y="404664"/>
            <a:ext cx="1423217" cy="864096"/>
          </a:xfrm>
          <a:prstGeom prst="rect">
            <a:avLst/>
          </a:prstGeom>
          <a:noFill/>
        </p:spPr>
      </p:pic>
      <p:pic>
        <p:nvPicPr>
          <p:cNvPr id="19" name="Picture 4" descr="http://cdn.theatlantic.com/assets/media/img/posts/2014/03/History_of_the_British_flag_small/bfbf6abc5.png"/>
          <p:cNvPicPr>
            <a:picLocks noChangeAspect="1" noChangeArrowheads="1"/>
          </p:cNvPicPr>
          <p:nvPr/>
        </p:nvPicPr>
        <p:blipFill>
          <a:blip r:embed="rId3" cstate="print"/>
          <a:srcRect l="64198" t="33951" b="39815"/>
          <a:stretch>
            <a:fillRect/>
          </a:stretch>
        </p:blipFill>
        <p:spPr bwMode="auto">
          <a:xfrm>
            <a:off x="467544" y="1268760"/>
            <a:ext cx="1584176" cy="928655"/>
          </a:xfrm>
          <a:prstGeom prst="rect">
            <a:avLst/>
          </a:prstGeom>
          <a:noFill/>
        </p:spPr>
      </p:pic>
      <p:pic>
        <p:nvPicPr>
          <p:cNvPr id="20" name="Picture 4" descr="http://cdn.theatlantic.com/assets/media/img/posts/2014/03/History_of_the_British_flag_small/bfbf6abc5.png"/>
          <p:cNvPicPr>
            <a:picLocks noChangeAspect="1" noChangeArrowheads="1"/>
          </p:cNvPicPr>
          <p:nvPr/>
        </p:nvPicPr>
        <p:blipFill>
          <a:blip r:embed="rId3" cstate="print"/>
          <a:srcRect r="65432" b="73765"/>
          <a:stretch>
            <a:fillRect/>
          </a:stretch>
        </p:blipFill>
        <p:spPr bwMode="auto">
          <a:xfrm>
            <a:off x="5868144" y="4005064"/>
            <a:ext cx="1541818" cy="936104"/>
          </a:xfrm>
          <a:prstGeom prst="rect">
            <a:avLst/>
          </a:prstGeom>
          <a:noFill/>
        </p:spPr>
      </p:pic>
      <p:pic>
        <p:nvPicPr>
          <p:cNvPr id="27650" name="Picture 2" descr="Resultado de imagem para wales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45224"/>
            <a:ext cx="144016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cdn.theatlantic.com/assets/media/img/posts/2014/03/History_of_the_British_flag_small/bfbf6ab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5832648" cy="466611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827584" y="-5351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Union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Jack –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United </a:t>
            </a:r>
          </a:p>
          <a:p>
            <a:pPr algn="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Kingdom’s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Flag</a:t>
            </a:r>
            <a:endParaRPr lang="pt-PT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42" name="Picture 6" descr="http://www.flaginstitute.org/wp/wp-content/flags/UNKG0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7915" y="5301208"/>
            <a:ext cx="1919594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Conexão recta unidireccional 6"/>
          <p:cNvCxnSpPr/>
          <p:nvPr/>
        </p:nvCxnSpPr>
        <p:spPr>
          <a:xfrm flipH="1">
            <a:off x="2051720" y="5445224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67544" y="5643245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The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Union</a:t>
            </a:r>
            <a:r>
              <a:rPr lang="pt-PT" sz="2800" dirty="0" smtClean="0">
                <a:latin typeface="Comic Sans MS" pitchFamily="66" charset="0"/>
              </a:rPr>
              <a:t> Jack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9" name="Picture 6" descr="Resultado de imagem para errado"/>
          <p:cNvPicPr>
            <a:picLocks noChangeAspect="1" noChangeArrowheads="1"/>
          </p:cNvPicPr>
          <p:nvPr/>
        </p:nvPicPr>
        <p:blipFill>
          <a:blip r:embed="rId4" cstate="print"/>
          <a:srcRect l="50512"/>
          <a:stretch>
            <a:fillRect/>
          </a:stretch>
        </p:blipFill>
        <p:spPr bwMode="auto">
          <a:xfrm>
            <a:off x="7956376" y="4653136"/>
            <a:ext cx="838725" cy="847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3545140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UK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cities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925" t="38660" r="38660" b="40895"/>
          <a:stretch>
            <a:fillRect/>
          </a:stretch>
        </p:blipFill>
        <p:spPr bwMode="auto">
          <a:xfrm>
            <a:off x="467544" y="404664"/>
            <a:ext cx="60486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6770" t="38660" r="32990" b="40838"/>
          <a:stretch>
            <a:fillRect/>
          </a:stretch>
        </p:blipFill>
        <p:spPr bwMode="auto">
          <a:xfrm>
            <a:off x="4355976" y="3284984"/>
            <a:ext cx="42484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67544" y="247373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London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23728" y="24208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Birmingham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99992" y="24208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Manchester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5936" y="544522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Glasgow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56176" y="544522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Liverpool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27784" y="58052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Scotland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092280" y="117758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England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 flipH="1">
            <a:off x="6660232" y="1268760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Conexão recta unidireccional 17"/>
          <p:cNvCxnSpPr/>
          <p:nvPr/>
        </p:nvCxnSpPr>
        <p:spPr>
          <a:xfrm>
            <a:off x="7812360" y="1844824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/>
          <p:nvPr/>
        </p:nvCxnSpPr>
        <p:spPr>
          <a:xfrm flipV="1">
            <a:off x="3347864" y="5085184"/>
            <a:ext cx="864096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world engl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96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404664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UK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cities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03648" y="256490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Scotland</a:t>
            </a:r>
            <a:endParaRPr lang="pt-PT" sz="2800" dirty="0" smtClean="0">
              <a:latin typeface="Comic Sans MS" pitchFamily="66" charset="0"/>
            </a:endParaRPr>
          </a:p>
          <a:p>
            <a:pPr algn="ctr"/>
            <a:r>
              <a:rPr lang="pt-PT" sz="2800" dirty="0" smtClean="0">
                <a:latin typeface="Comic Sans MS" pitchFamily="66" charset="0"/>
              </a:rPr>
              <a:t>Edinburgh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03848" y="256490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Wales</a:t>
            </a:r>
            <a:endParaRPr lang="pt-PT" sz="2800" dirty="0" smtClean="0">
              <a:latin typeface="Comic Sans MS" pitchFamily="66" charset="0"/>
            </a:endParaRPr>
          </a:p>
          <a:p>
            <a:pPr algn="ctr"/>
            <a:r>
              <a:rPr lang="pt-PT" sz="2800" dirty="0" smtClean="0">
                <a:latin typeface="Comic Sans MS" pitchFamily="66" charset="0"/>
              </a:rPr>
              <a:t>Cardiff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2618909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Wales</a:t>
            </a:r>
            <a:endParaRPr lang="pt-PT" sz="2800" dirty="0" smtClean="0">
              <a:latin typeface="Comic Sans MS" pitchFamily="66" charset="0"/>
            </a:endParaRPr>
          </a:p>
          <a:p>
            <a:pPr algn="ctr"/>
            <a:r>
              <a:rPr lang="pt-PT" sz="2800" dirty="0" smtClean="0">
                <a:latin typeface="Comic Sans MS" pitchFamily="66" charset="0"/>
              </a:rPr>
              <a:t>Newport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2" name="Picture 2" descr="Resultado de imagem para película fotográfica"/>
          <p:cNvPicPr>
            <a:picLocks noChangeAspect="1" noChangeArrowheads="1"/>
          </p:cNvPicPr>
          <p:nvPr/>
        </p:nvPicPr>
        <p:blipFill>
          <a:blip r:embed="rId2" cstate="print"/>
          <a:srcRect r="25075"/>
          <a:stretch>
            <a:fillRect/>
          </a:stretch>
        </p:blipFill>
        <p:spPr bwMode="auto">
          <a:xfrm>
            <a:off x="1331640" y="3717032"/>
            <a:ext cx="6480720" cy="2560284"/>
          </a:xfrm>
          <a:prstGeom prst="rect">
            <a:avLst/>
          </a:prstGeom>
          <a:noFill/>
        </p:spPr>
      </p:pic>
      <p:pic>
        <p:nvPicPr>
          <p:cNvPr id="13316" name="Picture 4" descr="Resultado de imagem para edinbur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21088"/>
            <a:ext cx="2088231" cy="1512168"/>
          </a:xfrm>
          <a:prstGeom prst="rect">
            <a:avLst/>
          </a:prstGeom>
          <a:noFill/>
        </p:spPr>
      </p:pic>
      <p:pic>
        <p:nvPicPr>
          <p:cNvPr id="13318" name="Picture 6" descr="Resultado de imagem para newport wa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2016224" cy="1584176"/>
          </a:xfrm>
          <a:prstGeom prst="rect">
            <a:avLst/>
          </a:prstGeom>
          <a:noFill/>
        </p:spPr>
      </p:pic>
      <p:pic>
        <p:nvPicPr>
          <p:cNvPr id="13320" name="Picture 8" descr="Resultado de imagem para card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2396" y="4221088"/>
            <a:ext cx="2027716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404664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UK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cities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23728" y="20608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Northern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Ireland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26897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Armagh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2" name="Picture 2" descr="Resultado de imagem para película fotográfica"/>
          <p:cNvPicPr>
            <a:picLocks noChangeAspect="1" noChangeArrowheads="1"/>
          </p:cNvPicPr>
          <p:nvPr/>
        </p:nvPicPr>
        <p:blipFill>
          <a:blip r:embed="rId2" cstate="print"/>
          <a:srcRect l="24142" r="25075"/>
          <a:stretch>
            <a:fillRect/>
          </a:stretch>
        </p:blipFill>
        <p:spPr bwMode="auto">
          <a:xfrm>
            <a:off x="2051720" y="3356992"/>
            <a:ext cx="4392488" cy="2560284"/>
          </a:xfrm>
          <a:prstGeom prst="rect">
            <a:avLst/>
          </a:prstGeom>
          <a:noFill/>
        </p:spPr>
      </p:pic>
      <p:pic>
        <p:nvPicPr>
          <p:cNvPr id="47108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 r="19400"/>
          <a:stretch>
            <a:fillRect/>
          </a:stretch>
        </p:blipFill>
        <p:spPr bwMode="auto">
          <a:xfrm>
            <a:off x="4283968" y="3861049"/>
            <a:ext cx="2088232" cy="151216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763688" y="270892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Belfast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47110" name="Picture 6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9" y="3861048"/>
            <a:ext cx="208823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9512" y="26064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London’s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famous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monuments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and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places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 descr="Resultado de imagem para london mon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135638" cy="4278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1840" y="72579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UK Currency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9156" name="Picture 4" descr="Resultado de imagem para uk currency notes"/>
          <p:cNvPicPr>
            <a:picLocks noChangeAspect="1" noChangeArrowheads="1"/>
          </p:cNvPicPr>
          <p:nvPr/>
        </p:nvPicPr>
        <p:blipFill>
          <a:blip r:embed="rId2" cstate="print"/>
          <a:srcRect r="49155"/>
          <a:stretch>
            <a:fillRect/>
          </a:stretch>
        </p:blipFill>
        <p:spPr bwMode="auto">
          <a:xfrm>
            <a:off x="323528" y="1124321"/>
            <a:ext cx="2736304" cy="2952751"/>
          </a:xfrm>
          <a:prstGeom prst="rect">
            <a:avLst/>
          </a:prstGeom>
          <a:noFill/>
        </p:spPr>
      </p:pic>
      <p:pic>
        <p:nvPicPr>
          <p:cNvPr id="49158" name="Picture 6" descr="Resultado de imagem para uk currency coins 2015"/>
          <p:cNvPicPr>
            <a:picLocks noChangeAspect="1" noChangeArrowheads="1"/>
          </p:cNvPicPr>
          <p:nvPr/>
        </p:nvPicPr>
        <p:blipFill>
          <a:blip r:embed="rId3" cstate="print"/>
          <a:srcRect t="50208"/>
          <a:stretch>
            <a:fillRect/>
          </a:stretch>
        </p:blipFill>
        <p:spPr bwMode="auto">
          <a:xfrm>
            <a:off x="3923928" y="3717032"/>
            <a:ext cx="4391025" cy="2499396"/>
          </a:xfrm>
          <a:prstGeom prst="rect">
            <a:avLst/>
          </a:prstGeom>
          <a:noFill/>
        </p:spPr>
      </p:pic>
      <p:pic>
        <p:nvPicPr>
          <p:cNvPr id="8" name="Picture 4" descr="Resultado de imagem para uk currency notes"/>
          <p:cNvPicPr>
            <a:picLocks noChangeAspect="1" noChangeArrowheads="1"/>
          </p:cNvPicPr>
          <p:nvPr/>
        </p:nvPicPr>
        <p:blipFill>
          <a:blip r:embed="rId2" cstate="print"/>
          <a:srcRect l="49507"/>
          <a:stretch>
            <a:fillRect/>
          </a:stretch>
        </p:blipFill>
        <p:spPr bwMode="auto">
          <a:xfrm>
            <a:off x="323528" y="3905249"/>
            <a:ext cx="2717329" cy="2952751"/>
          </a:xfrm>
          <a:prstGeom prst="rect">
            <a:avLst/>
          </a:prstGeom>
          <a:noFill/>
        </p:spPr>
      </p:pic>
      <p:pic>
        <p:nvPicPr>
          <p:cNvPr id="49160" name="Picture 8" descr="Resultado de imagem para libra moeda simb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1472952" cy="147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483768" y="25649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Adele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16016" y="213285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One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Direction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88224" y="25457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Coldplay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2" name="Picture 2" descr="Resultado de imagem para película fotográfica"/>
          <p:cNvPicPr>
            <a:picLocks noChangeAspect="1" noChangeArrowheads="1"/>
          </p:cNvPicPr>
          <p:nvPr/>
        </p:nvPicPr>
        <p:blipFill>
          <a:blip r:embed="rId2" cstate="print"/>
          <a:srcRect r="-2397"/>
          <a:stretch>
            <a:fillRect/>
          </a:stretch>
        </p:blipFill>
        <p:spPr bwMode="auto">
          <a:xfrm>
            <a:off x="287016" y="3140968"/>
            <a:ext cx="8856984" cy="320835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51520" y="25457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Ed </a:t>
            </a:r>
            <a:r>
              <a:rPr lang="pt-PT" sz="2800" dirty="0" err="1" smtClean="0">
                <a:latin typeface="Comic Sans MS" pitchFamily="66" charset="0"/>
              </a:rPr>
              <a:t>Sheeran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548680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Famous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Singers</a:t>
            </a:r>
            <a:endParaRPr lang="pt-PT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 l="35786" b="19916"/>
          <a:stretch>
            <a:fillRect/>
          </a:stretch>
        </p:blipFill>
        <p:spPr bwMode="auto">
          <a:xfrm>
            <a:off x="323528" y="3717032"/>
            <a:ext cx="2016224" cy="2008945"/>
          </a:xfrm>
          <a:prstGeom prst="rect">
            <a:avLst/>
          </a:prstGeom>
          <a:noFill/>
        </p:spPr>
      </p:pic>
      <p:pic>
        <p:nvPicPr>
          <p:cNvPr id="11268" name="Picture 4" descr="Resultado de imagem para adele"/>
          <p:cNvPicPr>
            <a:picLocks noChangeAspect="1" noChangeArrowheads="1"/>
          </p:cNvPicPr>
          <p:nvPr/>
        </p:nvPicPr>
        <p:blipFill>
          <a:blip r:embed="rId4" cstate="print"/>
          <a:srcRect l="8682" r="13179"/>
          <a:stretch>
            <a:fillRect/>
          </a:stretch>
        </p:blipFill>
        <p:spPr bwMode="auto">
          <a:xfrm>
            <a:off x="2483768" y="3717032"/>
            <a:ext cx="2088232" cy="2016224"/>
          </a:xfrm>
          <a:prstGeom prst="rect">
            <a:avLst/>
          </a:prstGeom>
          <a:noFill/>
        </p:spPr>
      </p:pic>
      <p:pic>
        <p:nvPicPr>
          <p:cNvPr id="11270" name="Picture 6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2088232" cy="2016224"/>
          </a:xfrm>
          <a:prstGeom prst="rect">
            <a:avLst/>
          </a:prstGeom>
          <a:noFill/>
        </p:spPr>
      </p:pic>
      <p:pic>
        <p:nvPicPr>
          <p:cNvPr id="11272" name="Picture 8" descr="Resultado de imagem para coldpl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17032"/>
            <a:ext cx="208823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60648"/>
            <a:ext cx="752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Another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Speaking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Country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7" name="Picture 13" descr="Resultado de imagem para american fla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12160" y="4149080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Resultado de imagem para uk fla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547664" y="2492896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724128" y="537321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 USA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Stars </a:t>
            </a:r>
            <a:r>
              <a:rPr lang="pt-PT" sz="1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latin typeface="Arial" pitchFamily="34" charset="0"/>
                <a:cs typeface="Arial" pitchFamily="34" charset="0"/>
              </a:rPr>
              <a:t>Stripes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4" descr="Resultado de imagem para mayflow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3266" flipH="1">
            <a:off x="3812826" y="3351002"/>
            <a:ext cx="1500218" cy="1832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orma livre 19"/>
          <p:cNvSpPr/>
          <p:nvPr/>
        </p:nvSpPr>
        <p:spPr>
          <a:xfrm>
            <a:off x="2317531" y="3610303"/>
            <a:ext cx="1765738" cy="725214"/>
          </a:xfrm>
          <a:custGeom>
            <a:avLst/>
            <a:gdLst>
              <a:gd name="connsiteX0" fmla="*/ 0 w 1765738"/>
              <a:gd name="connsiteY0" fmla="*/ 110359 h 725214"/>
              <a:gd name="connsiteX1" fmla="*/ 47297 w 1765738"/>
              <a:gd name="connsiteY1" fmla="*/ 346842 h 725214"/>
              <a:gd name="connsiteX2" fmla="*/ 110359 w 1765738"/>
              <a:gd name="connsiteY2" fmla="*/ 425669 h 725214"/>
              <a:gd name="connsiteX3" fmla="*/ 157655 w 1765738"/>
              <a:gd name="connsiteY3" fmla="*/ 536028 h 725214"/>
              <a:gd name="connsiteX4" fmla="*/ 236483 w 1765738"/>
              <a:gd name="connsiteY4" fmla="*/ 614856 h 725214"/>
              <a:gd name="connsiteX5" fmla="*/ 299545 w 1765738"/>
              <a:gd name="connsiteY5" fmla="*/ 630621 h 725214"/>
              <a:gd name="connsiteX6" fmla="*/ 583324 w 1765738"/>
              <a:gd name="connsiteY6" fmla="*/ 614856 h 725214"/>
              <a:gd name="connsiteX7" fmla="*/ 725214 w 1765738"/>
              <a:gd name="connsiteY7" fmla="*/ 488731 h 725214"/>
              <a:gd name="connsiteX8" fmla="*/ 898635 w 1765738"/>
              <a:gd name="connsiteY8" fmla="*/ 394138 h 725214"/>
              <a:gd name="connsiteX9" fmla="*/ 1150883 w 1765738"/>
              <a:gd name="connsiteY9" fmla="*/ 409904 h 725214"/>
              <a:gd name="connsiteX10" fmla="*/ 1213945 w 1765738"/>
              <a:gd name="connsiteY10" fmla="*/ 425669 h 725214"/>
              <a:gd name="connsiteX11" fmla="*/ 1261241 w 1765738"/>
              <a:gd name="connsiteY11" fmla="*/ 457200 h 725214"/>
              <a:gd name="connsiteX12" fmla="*/ 1324303 w 1765738"/>
              <a:gd name="connsiteY12" fmla="*/ 614856 h 725214"/>
              <a:gd name="connsiteX13" fmla="*/ 1387366 w 1765738"/>
              <a:gd name="connsiteY13" fmla="*/ 709449 h 725214"/>
              <a:gd name="connsiteX14" fmla="*/ 1434662 w 1765738"/>
              <a:gd name="connsiteY14" fmla="*/ 725214 h 725214"/>
              <a:gd name="connsiteX15" fmla="*/ 1466193 w 1765738"/>
              <a:gd name="connsiteY15" fmla="*/ 677918 h 725214"/>
              <a:gd name="connsiteX16" fmla="*/ 1481959 w 1765738"/>
              <a:gd name="connsiteY16" fmla="*/ 630621 h 725214"/>
              <a:gd name="connsiteX17" fmla="*/ 1529255 w 1765738"/>
              <a:gd name="connsiteY17" fmla="*/ 331076 h 725214"/>
              <a:gd name="connsiteX18" fmla="*/ 1576552 w 1765738"/>
              <a:gd name="connsiteY18" fmla="*/ 173421 h 725214"/>
              <a:gd name="connsiteX19" fmla="*/ 1608083 w 1765738"/>
              <a:gd name="connsiteY19" fmla="*/ 63063 h 725214"/>
              <a:gd name="connsiteX20" fmla="*/ 1686910 w 1765738"/>
              <a:gd name="connsiteY20" fmla="*/ 0 h 725214"/>
              <a:gd name="connsiteX21" fmla="*/ 1734207 w 1765738"/>
              <a:gd name="connsiteY21" fmla="*/ 15766 h 725214"/>
              <a:gd name="connsiteX22" fmla="*/ 1749972 w 1765738"/>
              <a:gd name="connsiteY22" fmla="*/ 63063 h 725214"/>
              <a:gd name="connsiteX23" fmla="*/ 1765738 w 1765738"/>
              <a:gd name="connsiteY23" fmla="*/ 94594 h 7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65738" h="725214">
                <a:moveTo>
                  <a:pt x="0" y="110359"/>
                </a:moveTo>
                <a:cubicBezTo>
                  <a:pt x="4376" y="149746"/>
                  <a:pt x="11236" y="301766"/>
                  <a:pt x="47297" y="346842"/>
                </a:cubicBezTo>
                <a:lnTo>
                  <a:pt x="110359" y="425669"/>
                </a:lnTo>
                <a:cubicBezTo>
                  <a:pt x="128046" y="478733"/>
                  <a:pt x="126484" y="481478"/>
                  <a:pt x="157655" y="536028"/>
                </a:cubicBezTo>
                <a:cubicBezTo>
                  <a:pt x="180380" y="575798"/>
                  <a:pt x="192736" y="596108"/>
                  <a:pt x="236483" y="614856"/>
                </a:cubicBezTo>
                <a:cubicBezTo>
                  <a:pt x="256399" y="623391"/>
                  <a:pt x="278524" y="625366"/>
                  <a:pt x="299545" y="630621"/>
                </a:cubicBezTo>
                <a:cubicBezTo>
                  <a:pt x="394138" y="625366"/>
                  <a:pt x="490113" y="631803"/>
                  <a:pt x="583324" y="614856"/>
                </a:cubicBezTo>
                <a:cubicBezTo>
                  <a:pt x="618652" y="608433"/>
                  <a:pt x="709070" y="496803"/>
                  <a:pt x="725214" y="488731"/>
                </a:cubicBezTo>
                <a:cubicBezTo>
                  <a:pt x="868286" y="417195"/>
                  <a:pt x="812228" y="451742"/>
                  <a:pt x="898635" y="394138"/>
                </a:cubicBezTo>
                <a:cubicBezTo>
                  <a:pt x="982718" y="399393"/>
                  <a:pt x="1067054" y="401521"/>
                  <a:pt x="1150883" y="409904"/>
                </a:cubicBezTo>
                <a:cubicBezTo>
                  <a:pt x="1172443" y="412060"/>
                  <a:pt x="1194029" y="417134"/>
                  <a:pt x="1213945" y="425669"/>
                </a:cubicBezTo>
                <a:cubicBezTo>
                  <a:pt x="1231361" y="433133"/>
                  <a:pt x="1245476" y="446690"/>
                  <a:pt x="1261241" y="457200"/>
                </a:cubicBezTo>
                <a:cubicBezTo>
                  <a:pt x="1281178" y="536948"/>
                  <a:pt x="1274441" y="529379"/>
                  <a:pt x="1324303" y="614856"/>
                </a:cubicBezTo>
                <a:cubicBezTo>
                  <a:pt x="1343398" y="647589"/>
                  <a:pt x="1351415" y="697466"/>
                  <a:pt x="1387366" y="709449"/>
                </a:cubicBezTo>
                <a:lnTo>
                  <a:pt x="1434662" y="725214"/>
                </a:lnTo>
                <a:cubicBezTo>
                  <a:pt x="1445172" y="709449"/>
                  <a:pt x="1457719" y="694865"/>
                  <a:pt x="1466193" y="677918"/>
                </a:cubicBezTo>
                <a:cubicBezTo>
                  <a:pt x="1473625" y="663054"/>
                  <a:pt x="1478222" y="646814"/>
                  <a:pt x="1481959" y="630621"/>
                </a:cubicBezTo>
                <a:cubicBezTo>
                  <a:pt x="1538428" y="385926"/>
                  <a:pt x="1493716" y="562083"/>
                  <a:pt x="1529255" y="331076"/>
                </a:cubicBezTo>
                <a:cubicBezTo>
                  <a:pt x="1539263" y="266022"/>
                  <a:pt x="1559366" y="242166"/>
                  <a:pt x="1576552" y="173421"/>
                </a:cubicBezTo>
                <a:cubicBezTo>
                  <a:pt x="1577267" y="170559"/>
                  <a:pt x="1600098" y="72378"/>
                  <a:pt x="1608083" y="63063"/>
                </a:cubicBezTo>
                <a:cubicBezTo>
                  <a:pt x="1629982" y="37514"/>
                  <a:pt x="1660634" y="21021"/>
                  <a:pt x="1686910" y="0"/>
                </a:cubicBezTo>
                <a:cubicBezTo>
                  <a:pt x="1702676" y="5255"/>
                  <a:pt x="1722456" y="4015"/>
                  <a:pt x="1734207" y="15766"/>
                </a:cubicBezTo>
                <a:cubicBezTo>
                  <a:pt x="1745958" y="27517"/>
                  <a:pt x="1743800" y="47633"/>
                  <a:pt x="1749972" y="63063"/>
                </a:cubicBezTo>
                <a:cubicBezTo>
                  <a:pt x="1754336" y="73974"/>
                  <a:pt x="1760483" y="84084"/>
                  <a:pt x="1765738" y="94594"/>
                </a:cubicBezTo>
              </a:path>
            </a:pathLst>
          </a:cu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Forma livre 20"/>
          <p:cNvSpPr/>
          <p:nvPr/>
        </p:nvSpPr>
        <p:spPr>
          <a:xfrm>
            <a:off x="4587766" y="1371600"/>
            <a:ext cx="3484179" cy="4996888"/>
          </a:xfrm>
          <a:custGeom>
            <a:avLst/>
            <a:gdLst>
              <a:gd name="connsiteX0" fmla="*/ 693682 w 3484179"/>
              <a:gd name="connsiteY0" fmla="*/ 2601310 h 4996888"/>
              <a:gd name="connsiteX1" fmla="*/ 756744 w 3484179"/>
              <a:gd name="connsiteY1" fmla="*/ 2538248 h 4996888"/>
              <a:gd name="connsiteX2" fmla="*/ 772510 w 3484179"/>
              <a:gd name="connsiteY2" fmla="*/ 2459421 h 4996888"/>
              <a:gd name="connsiteX3" fmla="*/ 788275 w 3484179"/>
              <a:gd name="connsiteY3" fmla="*/ 2412124 h 4996888"/>
              <a:gd name="connsiteX4" fmla="*/ 819806 w 3484179"/>
              <a:gd name="connsiteY4" fmla="*/ 2364828 h 4996888"/>
              <a:gd name="connsiteX5" fmla="*/ 898634 w 3484179"/>
              <a:gd name="connsiteY5" fmla="*/ 2270234 h 4996888"/>
              <a:gd name="connsiteX6" fmla="*/ 914400 w 3484179"/>
              <a:gd name="connsiteY6" fmla="*/ 2207172 h 4996888"/>
              <a:gd name="connsiteX7" fmla="*/ 882868 w 3484179"/>
              <a:gd name="connsiteY7" fmla="*/ 2049517 h 4996888"/>
              <a:gd name="connsiteX8" fmla="*/ 725213 w 3484179"/>
              <a:gd name="connsiteY8" fmla="*/ 1876097 h 4996888"/>
              <a:gd name="connsiteX9" fmla="*/ 630620 w 3484179"/>
              <a:gd name="connsiteY9" fmla="*/ 1797269 h 4996888"/>
              <a:gd name="connsiteX10" fmla="*/ 583324 w 3484179"/>
              <a:gd name="connsiteY10" fmla="*/ 1781503 h 4996888"/>
              <a:gd name="connsiteX11" fmla="*/ 536027 w 3484179"/>
              <a:gd name="connsiteY11" fmla="*/ 1734207 h 4996888"/>
              <a:gd name="connsiteX12" fmla="*/ 457200 w 3484179"/>
              <a:gd name="connsiteY12" fmla="*/ 1718441 h 4996888"/>
              <a:gd name="connsiteX13" fmla="*/ 315310 w 3484179"/>
              <a:gd name="connsiteY13" fmla="*/ 1671145 h 4996888"/>
              <a:gd name="connsiteX14" fmla="*/ 220717 w 3484179"/>
              <a:gd name="connsiteY14" fmla="*/ 1608083 h 4996888"/>
              <a:gd name="connsiteX15" fmla="*/ 173420 w 3484179"/>
              <a:gd name="connsiteY15" fmla="*/ 1576552 h 4996888"/>
              <a:gd name="connsiteX16" fmla="*/ 110358 w 3484179"/>
              <a:gd name="connsiteY16" fmla="*/ 1529255 h 4996888"/>
              <a:gd name="connsiteX17" fmla="*/ 15765 w 3484179"/>
              <a:gd name="connsiteY17" fmla="*/ 1450428 h 4996888"/>
              <a:gd name="connsiteX18" fmla="*/ 0 w 3484179"/>
              <a:gd name="connsiteY18" fmla="*/ 1403131 h 4996888"/>
              <a:gd name="connsiteX19" fmla="*/ 31531 w 3484179"/>
              <a:gd name="connsiteY19" fmla="*/ 1245476 h 4996888"/>
              <a:gd name="connsiteX20" fmla="*/ 126124 w 3484179"/>
              <a:gd name="connsiteY20" fmla="*/ 1182414 h 4996888"/>
              <a:gd name="connsiteX21" fmla="*/ 315310 w 3484179"/>
              <a:gd name="connsiteY21" fmla="*/ 1198179 h 4996888"/>
              <a:gd name="connsiteX22" fmla="*/ 378372 w 3484179"/>
              <a:gd name="connsiteY22" fmla="*/ 1277007 h 4996888"/>
              <a:gd name="connsiteX23" fmla="*/ 394137 w 3484179"/>
              <a:gd name="connsiteY23" fmla="*/ 1324303 h 4996888"/>
              <a:gd name="connsiteX24" fmla="*/ 409903 w 3484179"/>
              <a:gd name="connsiteY24" fmla="*/ 1387366 h 4996888"/>
              <a:gd name="connsiteX25" fmla="*/ 425668 w 3484179"/>
              <a:gd name="connsiteY25" fmla="*/ 1466193 h 4996888"/>
              <a:gd name="connsiteX26" fmla="*/ 488731 w 3484179"/>
              <a:gd name="connsiteY26" fmla="*/ 1560786 h 4996888"/>
              <a:gd name="connsiteX27" fmla="*/ 472965 w 3484179"/>
              <a:gd name="connsiteY27" fmla="*/ 1781503 h 4996888"/>
              <a:gd name="connsiteX28" fmla="*/ 441434 w 3484179"/>
              <a:gd name="connsiteY28" fmla="*/ 1876097 h 4996888"/>
              <a:gd name="connsiteX29" fmla="*/ 425668 w 3484179"/>
              <a:gd name="connsiteY29" fmla="*/ 1923393 h 4996888"/>
              <a:gd name="connsiteX30" fmla="*/ 457200 w 3484179"/>
              <a:gd name="connsiteY30" fmla="*/ 2033752 h 4996888"/>
              <a:gd name="connsiteX31" fmla="*/ 725213 w 3484179"/>
              <a:gd name="connsiteY31" fmla="*/ 2033752 h 4996888"/>
              <a:gd name="connsiteX32" fmla="*/ 772510 w 3484179"/>
              <a:gd name="connsiteY32" fmla="*/ 1907628 h 4996888"/>
              <a:gd name="connsiteX33" fmla="*/ 788275 w 3484179"/>
              <a:gd name="connsiteY33" fmla="*/ 1860331 h 4996888"/>
              <a:gd name="connsiteX34" fmla="*/ 756744 w 3484179"/>
              <a:gd name="connsiteY34" fmla="*/ 1119352 h 4996888"/>
              <a:gd name="connsiteX35" fmla="*/ 804041 w 3484179"/>
              <a:gd name="connsiteY35" fmla="*/ 1040524 h 4996888"/>
              <a:gd name="connsiteX36" fmla="*/ 977462 w 3484179"/>
              <a:gd name="connsiteY36" fmla="*/ 898634 h 4996888"/>
              <a:gd name="connsiteX37" fmla="*/ 1024758 w 3484179"/>
              <a:gd name="connsiteY37" fmla="*/ 867103 h 4996888"/>
              <a:gd name="connsiteX38" fmla="*/ 1103586 w 3484179"/>
              <a:gd name="connsiteY38" fmla="*/ 804041 h 4996888"/>
              <a:gd name="connsiteX39" fmla="*/ 1150882 w 3484179"/>
              <a:gd name="connsiteY39" fmla="*/ 788276 h 4996888"/>
              <a:gd name="connsiteX40" fmla="*/ 1213944 w 3484179"/>
              <a:gd name="connsiteY40" fmla="*/ 756745 h 4996888"/>
              <a:gd name="connsiteX41" fmla="*/ 1261241 w 3484179"/>
              <a:gd name="connsiteY41" fmla="*/ 740979 h 4996888"/>
              <a:gd name="connsiteX42" fmla="*/ 1308537 w 3484179"/>
              <a:gd name="connsiteY42" fmla="*/ 709448 h 4996888"/>
              <a:gd name="connsiteX43" fmla="*/ 1418896 w 3484179"/>
              <a:gd name="connsiteY43" fmla="*/ 677917 h 4996888"/>
              <a:gd name="connsiteX44" fmla="*/ 1497724 w 3484179"/>
              <a:gd name="connsiteY44" fmla="*/ 646386 h 4996888"/>
              <a:gd name="connsiteX45" fmla="*/ 1560786 w 3484179"/>
              <a:gd name="connsiteY45" fmla="*/ 630621 h 4996888"/>
              <a:gd name="connsiteX46" fmla="*/ 1844565 w 3484179"/>
              <a:gd name="connsiteY46" fmla="*/ 583324 h 4996888"/>
              <a:gd name="connsiteX47" fmla="*/ 2033751 w 3484179"/>
              <a:gd name="connsiteY47" fmla="*/ 599090 h 4996888"/>
              <a:gd name="connsiteX48" fmla="*/ 2081048 w 3484179"/>
              <a:gd name="connsiteY48" fmla="*/ 646386 h 4996888"/>
              <a:gd name="connsiteX49" fmla="*/ 2159875 w 3484179"/>
              <a:gd name="connsiteY49" fmla="*/ 693683 h 4996888"/>
              <a:gd name="connsiteX50" fmla="*/ 2254468 w 3484179"/>
              <a:gd name="connsiteY50" fmla="*/ 835572 h 4996888"/>
              <a:gd name="connsiteX51" fmla="*/ 2270234 w 3484179"/>
              <a:gd name="connsiteY51" fmla="*/ 914400 h 4996888"/>
              <a:gd name="connsiteX52" fmla="*/ 2286000 w 3484179"/>
              <a:gd name="connsiteY52" fmla="*/ 961697 h 4996888"/>
              <a:gd name="connsiteX53" fmla="*/ 2270234 w 3484179"/>
              <a:gd name="connsiteY53" fmla="*/ 1277007 h 4996888"/>
              <a:gd name="connsiteX54" fmla="*/ 2207172 w 3484179"/>
              <a:gd name="connsiteY54" fmla="*/ 1355834 h 4996888"/>
              <a:gd name="connsiteX55" fmla="*/ 2112579 w 3484179"/>
              <a:gd name="connsiteY55" fmla="*/ 1418897 h 4996888"/>
              <a:gd name="connsiteX56" fmla="*/ 2002220 w 3484179"/>
              <a:gd name="connsiteY56" fmla="*/ 1466193 h 4996888"/>
              <a:gd name="connsiteX57" fmla="*/ 1702675 w 3484179"/>
              <a:gd name="connsiteY57" fmla="*/ 1434662 h 4996888"/>
              <a:gd name="connsiteX58" fmla="*/ 1560786 w 3484179"/>
              <a:gd name="connsiteY58" fmla="*/ 1261241 h 4996888"/>
              <a:gd name="connsiteX59" fmla="*/ 1529255 w 3484179"/>
              <a:gd name="connsiteY59" fmla="*/ 1182414 h 4996888"/>
              <a:gd name="connsiteX60" fmla="*/ 1560786 w 3484179"/>
              <a:gd name="connsiteY60" fmla="*/ 614855 h 4996888"/>
              <a:gd name="connsiteX61" fmla="*/ 1671144 w 3484179"/>
              <a:gd name="connsiteY61" fmla="*/ 409903 h 4996888"/>
              <a:gd name="connsiteX62" fmla="*/ 1749972 w 3484179"/>
              <a:gd name="connsiteY62" fmla="*/ 346841 h 4996888"/>
              <a:gd name="connsiteX63" fmla="*/ 1797268 w 3484179"/>
              <a:gd name="connsiteY63" fmla="*/ 299545 h 4996888"/>
              <a:gd name="connsiteX64" fmla="*/ 1828800 w 3484179"/>
              <a:gd name="connsiteY64" fmla="*/ 252248 h 4996888"/>
              <a:gd name="connsiteX65" fmla="*/ 2112579 w 3484179"/>
              <a:gd name="connsiteY65" fmla="*/ 94593 h 4996888"/>
              <a:gd name="connsiteX66" fmla="*/ 2380593 w 3484179"/>
              <a:gd name="connsiteY66" fmla="*/ 0 h 4996888"/>
              <a:gd name="connsiteX67" fmla="*/ 2727434 w 3484179"/>
              <a:gd name="connsiteY67" fmla="*/ 15766 h 4996888"/>
              <a:gd name="connsiteX68" fmla="*/ 2806262 w 3484179"/>
              <a:gd name="connsiteY68" fmla="*/ 47297 h 4996888"/>
              <a:gd name="connsiteX69" fmla="*/ 3011213 w 3484179"/>
              <a:gd name="connsiteY69" fmla="*/ 110359 h 4996888"/>
              <a:gd name="connsiteX70" fmla="*/ 3216165 w 3484179"/>
              <a:gd name="connsiteY70" fmla="*/ 220717 h 4996888"/>
              <a:gd name="connsiteX71" fmla="*/ 3342289 w 3484179"/>
              <a:gd name="connsiteY71" fmla="*/ 346841 h 4996888"/>
              <a:gd name="connsiteX72" fmla="*/ 3358055 w 3484179"/>
              <a:gd name="connsiteY72" fmla="*/ 394138 h 4996888"/>
              <a:gd name="connsiteX73" fmla="*/ 3389586 w 3484179"/>
              <a:gd name="connsiteY73" fmla="*/ 472966 h 4996888"/>
              <a:gd name="connsiteX74" fmla="*/ 3468413 w 3484179"/>
              <a:gd name="connsiteY74" fmla="*/ 725214 h 4996888"/>
              <a:gd name="connsiteX75" fmla="*/ 3484179 w 3484179"/>
              <a:gd name="connsiteY75" fmla="*/ 772510 h 4996888"/>
              <a:gd name="connsiteX76" fmla="*/ 3436882 w 3484179"/>
              <a:gd name="connsiteY76" fmla="*/ 898634 h 4996888"/>
              <a:gd name="connsiteX77" fmla="*/ 3279227 w 3484179"/>
              <a:gd name="connsiteY77" fmla="*/ 1087821 h 4996888"/>
              <a:gd name="connsiteX78" fmla="*/ 3200400 w 3484179"/>
              <a:gd name="connsiteY78" fmla="*/ 1182414 h 4996888"/>
              <a:gd name="connsiteX79" fmla="*/ 3168868 w 3484179"/>
              <a:gd name="connsiteY79" fmla="*/ 1229710 h 4996888"/>
              <a:gd name="connsiteX80" fmla="*/ 2853558 w 3484179"/>
              <a:gd name="connsiteY80" fmla="*/ 1513490 h 4996888"/>
              <a:gd name="connsiteX81" fmla="*/ 2806262 w 3484179"/>
              <a:gd name="connsiteY81" fmla="*/ 1545021 h 4996888"/>
              <a:gd name="connsiteX82" fmla="*/ 2648606 w 3484179"/>
              <a:gd name="connsiteY82" fmla="*/ 1529255 h 4996888"/>
              <a:gd name="connsiteX83" fmla="*/ 2601310 w 3484179"/>
              <a:gd name="connsiteY83" fmla="*/ 1497724 h 4996888"/>
              <a:gd name="connsiteX84" fmla="*/ 2538248 w 3484179"/>
              <a:gd name="connsiteY84" fmla="*/ 1324303 h 4996888"/>
              <a:gd name="connsiteX85" fmla="*/ 2554013 w 3484179"/>
              <a:gd name="connsiteY85" fmla="*/ 1166648 h 4996888"/>
              <a:gd name="connsiteX86" fmla="*/ 2680137 w 3484179"/>
              <a:gd name="connsiteY86" fmla="*/ 977462 h 4996888"/>
              <a:gd name="connsiteX87" fmla="*/ 2758965 w 3484179"/>
              <a:gd name="connsiteY87" fmla="*/ 914400 h 4996888"/>
              <a:gd name="connsiteX88" fmla="*/ 2885089 w 3484179"/>
              <a:gd name="connsiteY88" fmla="*/ 882869 h 4996888"/>
              <a:gd name="connsiteX89" fmla="*/ 3121572 w 3484179"/>
              <a:gd name="connsiteY89" fmla="*/ 898634 h 4996888"/>
              <a:gd name="connsiteX90" fmla="*/ 3137337 w 3484179"/>
              <a:gd name="connsiteY90" fmla="*/ 945931 h 4996888"/>
              <a:gd name="connsiteX91" fmla="*/ 3231931 w 3484179"/>
              <a:gd name="connsiteY91" fmla="*/ 1072055 h 4996888"/>
              <a:gd name="connsiteX92" fmla="*/ 3247696 w 3484179"/>
              <a:gd name="connsiteY92" fmla="*/ 1150883 h 4996888"/>
              <a:gd name="connsiteX93" fmla="*/ 3279227 w 3484179"/>
              <a:gd name="connsiteY93" fmla="*/ 1198179 h 4996888"/>
              <a:gd name="connsiteX94" fmla="*/ 3294993 w 3484179"/>
              <a:gd name="connsiteY94" fmla="*/ 1387366 h 4996888"/>
              <a:gd name="connsiteX95" fmla="*/ 3263462 w 3484179"/>
              <a:gd name="connsiteY95" fmla="*/ 1592317 h 4996888"/>
              <a:gd name="connsiteX96" fmla="*/ 3247696 w 3484179"/>
              <a:gd name="connsiteY96" fmla="*/ 1639614 h 4996888"/>
              <a:gd name="connsiteX97" fmla="*/ 3137337 w 3484179"/>
              <a:gd name="connsiteY97" fmla="*/ 1718441 h 4996888"/>
              <a:gd name="connsiteX98" fmla="*/ 2822027 w 3484179"/>
              <a:gd name="connsiteY98" fmla="*/ 1765738 h 4996888"/>
              <a:gd name="connsiteX99" fmla="*/ 2380593 w 3484179"/>
              <a:gd name="connsiteY99" fmla="*/ 1781503 h 4996888"/>
              <a:gd name="connsiteX100" fmla="*/ 2254468 w 3484179"/>
              <a:gd name="connsiteY100" fmla="*/ 1891862 h 4996888"/>
              <a:gd name="connsiteX101" fmla="*/ 2222937 w 3484179"/>
              <a:gd name="connsiteY101" fmla="*/ 2002221 h 4996888"/>
              <a:gd name="connsiteX102" fmla="*/ 2254468 w 3484179"/>
              <a:gd name="connsiteY102" fmla="*/ 2128345 h 4996888"/>
              <a:gd name="connsiteX103" fmla="*/ 2333296 w 3484179"/>
              <a:gd name="connsiteY103" fmla="*/ 2159876 h 4996888"/>
              <a:gd name="connsiteX104" fmla="*/ 2380593 w 3484179"/>
              <a:gd name="connsiteY104" fmla="*/ 2191407 h 4996888"/>
              <a:gd name="connsiteX105" fmla="*/ 2364827 w 3484179"/>
              <a:gd name="connsiteY105" fmla="*/ 2349062 h 4996888"/>
              <a:gd name="connsiteX106" fmla="*/ 2270234 w 3484179"/>
              <a:gd name="connsiteY106" fmla="*/ 2412124 h 4996888"/>
              <a:gd name="connsiteX107" fmla="*/ 2238703 w 3484179"/>
              <a:gd name="connsiteY107" fmla="*/ 2459421 h 4996888"/>
              <a:gd name="connsiteX108" fmla="*/ 2175641 w 3484179"/>
              <a:gd name="connsiteY108" fmla="*/ 2522483 h 4996888"/>
              <a:gd name="connsiteX109" fmla="*/ 2159875 w 3484179"/>
              <a:gd name="connsiteY109" fmla="*/ 2569779 h 4996888"/>
              <a:gd name="connsiteX110" fmla="*/ 1340068 w 3484179"/>
              <a:gd name="connsiteY110" fmla="*/ 2585545 h 4996888"/>
              <a:gd name="connsiteX111" fmla="*/ 1308537 w 3484179"/>
              <a:gd name="connsiteY111" fmla="*/ 2632841 h 4996888"/>
              <a:gd name="connsiteX112" fmla="*/ 1261241 w 3484179"/>
              <a:gd name="connsiteY112" fmla="*/ 2695903 h 4996888"/>
              <a:gd name="connsiteX113" fmla="*/ 1182413 w 3484179"/>
              <a:gd name="connsiteY113" fmla="*/ 2932386 h 4996888"/>
              <a:gd name="connsiteX114" fmla="*/ 1166648 w 3484179"/>
              <a:gd name="connsiteY114" fmla="*/ 3058510 h 4996888"/>
              <a:gd name="connsiteX115" fmla="*/ 1150882 w 3484179"/>
              <a:gd name="connsiteY115" fmla="*/ 3405352 h 4996888"/>
              <a:gd name="connsiteX116" fmla="*/ 1119351 w 3484179"/>
              <a:gd name="connsiteY116" fmla="*/ 3484179 h 4996888"/>
              <a:gd name="connsiteX117" fmla="*/ 1056289 w 3484179"/>
              <a:gd name="connsiteY117" fmla="*/ 3499945 h 4996888"/>
              <a:gd name="connsiteX118" fmla="*/ 945931 w 3484179"/>
              <a:gd name="connsiteY118" fmla="*/ 3515710 h 4996888"/>
              <a:gd name="connsiteX119" fmla="*/ 788275 w 3484179"/>
              <a:gd name="connsiteY119" fmla="*/ 3704897 h 4996888"/>
              <a:gd name="connsiteX120" fmla="*/ 740979 w 3484179"/>
              <a:gd name="connsiteY120" fmla="*/ 3767959 h 4996888"/>
              <a:gd name="connsiteX121" fmla="*/ 614855 w 3484179"/>
              <a:gd name="connsiteY121" fmla="*/ 4035972 h 4996888"/>
              <a:gd name="connsiteX122" fmla="*/ 567558 w 3484179"/>
              <a:gd name="connsiteY122" fmla="*/ 4162097 h 4996888"/>
              <a:gd name="connsiteX123" fmla="*/ 551793 w 3484179"/>
              <a:gd name="connsiteY123" fmla="*/ 4256690 h 4996888"/>
              <a:gd name="connsiteX124" fmla="*/ 536027 w 3484179"/>
              <a:gd name="connsiteY124" fmla="*/ 4319752 h 4996888"/>
              <a:gd name="connsiteX125" fmla="*/ 520262 w 3484179"/>
              <a:gd name="connsiteY125" fmla="*/ 4445876 h 4996888"/>
              <a:gd name="connsiteX126" fmla="*/ 536027 w 3484179"/>
              <a:gd name="connsiteY126" fmla="*/ 4682359 h 4996888"/>
              <a:gd name="connsiteX127" fmla="*/ 551793 w 3484179"/>
              <a:gd name="connsiteY127" fmla="*/ 4840014 h 4996888"/>
              <a:gd name="connsiteX128" fmla="*/ 457200 w 3484179"/>
              <a:gd name="connsiteY128" fmla="*/ 4887310 h 4996888"/>
              <a:gd name="connsiteX129" fmla="*/ 472965 w 3484179"/>
              <a:gd name="connsiteY129" fmla="*/ 4934607 h 4996888"/>
              <a:gd name="connsiteX130" fmla="*/ 709448 w 3484179"/>
              <a:gd name="connsiteY130" fmla="*/ 4950372 h 4996888"/>
              <a:gd name="connsiteX131" fmla="*/ 788275 w 3484179"/>
              <a:gd name="connsiteY131" fmla="*/ 4903076 h 4996888"/>
              <a:gd name="connsiteX132" fmla="*/ 882868 w 3484179"/>
              <a:gd name="connsiteY132" fmla="*/ 4808483 h 4996888"/>
              <a:gd name="connsiteX133" fmla="*/ 993227 w 3484179"/>
              <a:gd name="connsiteY133" fmla="*/ 4603531 h 4996888"/>
              <a:gd name="connsiteX134" fmla="*/ 1024758 w 3484179"/>
              <a:gd name="connsiteY134" fmla="*/ 4524703 h 4996888"/>
              <a:gd name="connsiteX135" fmla="*/ 1056289 w 3484179"/>
              <a:gd name="connsiteY135" fmla="*/ 4430110 h 4996888"/>
              <a:gd name="connsiteX136" fmla="*/ 1245475 w 3484179"/>
              <a:gd name="connsiteY136" fmla="*/ 4351283 h 4996888"/>
              <a:gd name="connsiteX137" fmla="*/ 1308537 w 3484179"/>
              <a:gd name="connsiteY137" fmla="*/ 4319752 h 4996888"/>
              <a:gd name="connsiteX138" fmla="*/ 1418896 w 3484179"/>
              <a:gd name="connsiteY138" fmla="*/ 4272455 h 4996888"/>
              <a:gd name="connsiteX139" fmla="*/ 1560786 w 3484179"/>
              <a:gd name="connsiteY139" fmla="*/ 4193628 h 4996888"/>
              <a:gd name="connsiteX140" fmla="*/ 1686910 w 3484179"/>
              <a:gd name="connsiteY140" fmla="*/ 4162097 h 4996888"/>
              <a:gd name="connsiteX141" fmla="*/ 1749972 w 3484179"/>
              <a:gd name="connsiteY141" fmla="*/ 4020207 h 4996888"/>
              <a:gd name="connsiteX142" fmla="*/ 1765737 w 3484179"/>
              <a:gd name="connsiteY142" fmla="*/ 3972910 h 499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484179" h="4996888">
                <a:moveTo>
                  <a:pt x="693682" y="2601310"/>
                </a:moveTo>
                <a:cubicBezTo>
                  <a:pt x="714703" y="2580289"/>
                  <a:pt x="742307" y="2564235"/>
                  <a:pt x="756744" y="2538248"/>
                </a:cubicBezTo>
                <a:cubicBezTo>
                  <a:pt x="769757" y="2514824"/>
                  <a:pt x="766011" y="2485417"/>
                  <a:pt x="772510" y="2459421"/>
                </a:cubicBezTo>
                <a:cubicBezTo>
                  <a:pt x="776541" y="2443299"/>
                  <a:pt x="780843" y="2426988"/>
                  <a:pt x="788275" y="2412124"/>
                </a:cubicBezTo>
                <a:cubicBezTo>
                  <a:pt x="796749" y="2395177"/>
                  <a:pt x="808793" y="2380246"/>
                  <a:pt x="819806" y="2364828"/>
                </a:cubicBezTo>
                <a:cubicBezTo>
                  <a:pt x="866651" y="2299245"/>
                  <a:pt x="853824" y="2315045"/>
                  <a:pt x="898634" y="2270234"/>
                </a:cubicBezTo>
                <a:cubicBezTo>
                  <a:pt x="903889" y="2249213"/>
                  <a:pt x="915944" y="2228785"/>
                  <a:pt x="914400" y="2207172"/>
                </a:cubicBezTo>
                <a:cubicBezTo>
                  <a:pt x="910582" y="2153716"/>
                  <a:pt x="900893" y="2099987"/>
                  <a:pt x="882868" y="2049517"/>
                </a:cubicBezTo>
                <a:cubicBezTo>
                  <a:pt x="868328" y="2008805"/>
                  <a:pt x="727497" y="1878381"/>
                  <a:pt x="725213" y="1876097"/>
                </a:cubicBezTo>
                <a:cubicBezTo>
                  <a:pt x="690342" y="1841226"/>
                  <a:pt x="674522" y="1819220"/>
                  <a:pt x="630620" y="1797269"/>
                </a:cubicBezTo>
                <a:cubicBezTo>
                  <a:pt x="615756" y="1789837"/>
                  <a:pt x="599089" y="1786758"/>
                  <a:pt x="583324" y="1781503"/>
                </a:cubicBezTo>
                <a:cubicBezTo>
                  <a:pt x="567558" y="1765738"/>
                  <a:pt x="555969" y="1744178"/>
                  <a:pt x="536027" y="1734207"/>
                </a:cubicBezTo>
                <a:cubicBezTo>
                  <a:pt x="512060" y="1722223"/>
                  <a:pt x="482965" y="1725802"/>
                  <a:pt x="457200" y="1718441"/>
                </a:cubicBezTo>
                <a:cubicBezTo>
                  <a:pt x="409263" y="1704745"/>
                  <a:pt x="362607" y="1686910"/>
                  <a:pt x="315310" y="1671145"/>
                </a:cubicBezTo>
                <a:lnTo>
                  <a:pt x="220717" y="1608083"/>
                </a:lnTo>
                <a:cubicBezTo>
                  <a:pt x="204951" y="1597573"/>
                  <a:pt x="188578" y="1587921"/>
                  <a:pt x="173420" y="1576552"/>
                </a:cubicBezTo>
                <a:lnTo>
                  <a:pt x="110358" y="1529255"/>
                </a:lnTo>
                <a:cubicBezTo>
                  <a:pt x="74574" y="1421901"/>
                  <a:pt x="128874" y="1544686"/>
                  <a:pt x="15765" y="1450428"/>
                </a:cubicBezTo>
                <a:cubicBezTo>
                  <a:pt x="2998" y="1439789"/>
                  <a:pt x="5255" y="1418897"/>
                  <a:pt x="0" y="1403131"/>
                </a:cubicBezTo>
                <a:cubicBezTo>
                  <a:pt x="10510" y="1350579"/>
                  <a:pt x="4942" y="1292007"/>
                  <a:pt x="31531" y="1245476"/>
                </a:cubicBezTo>
                <a:cubicBezTo>
                  <a:pt x="50332" y="1212573"/>
                  <a:pt x="126124" y="1182414"/>
                  <a:pt x="126124" y="1182414"/>
                </a:cubicBezTo>
                <a:cubicBezTo>
                  <a:pt x="189186" y="1187669"/>
                  <a:pt x="256059" y="1175960"/>
                  <a:pt x="315310" y="1198179"/>
                </a:cubicBezTo>
                <a:cubicBezTo>
                  <a:pt x="346817" y="1209994"/>
                  <a:pt x="360538" y="1248472"/>
                  <a:pt x="378372" y="1277007"/>
                </a:cubicBezTo>
                <a:cubicBezTo>
                  <a:pt x="387180" y="1291099"/>
                  <a:pt x="389572" y="1308324"/>
                  <a:pt x="394137" y="1324303"/>
                </a:cubicBezTo>
                <a:cubicBezTo>
                  <a:pt x="400090" y="1345137"/>
                  <a:pt x="405203" y="1366214"/>
                  <a:pt x="409903" y="1387366"/>
                </a:cubicBezTo>
                <a:cubicBezTo>
                  <a:pt x="415716" y="1413524"/>
                  <a:pt x="414580" y="1441799"/>
                  <a:pt x="425668" y="1466193"/>
                </a:cubicBezTo>
                <a:cubicBezTo>
                  <a:pt x="441349" y="1500692"/>
                  <a:pt x="467710" y="1529255"/>
                  <a:pt x="488731" y="1560786"/>
                </a:cubicBezTo>
                <a:cubicBezTo>
                  <a:pt x="521392" y="1658775"/>
                  <a:pt x="513418" y="1609580"/>
                  <a:pt x="472965" y="1781503"/>
                </a:cubicBezTo>
                <a:cubicBezTo>
                  <a:pt x="465352" y="1813856"/>
                  <a:pt x="451945" y="1844566"/>
                  <a:pt x="441434" y="1876097"/>
                </a:cubicBezTo>
                <a:lnTo>
                  <a:pt x="425668" y="1923393"/>
                </a:lnTo>
                <a:cubicBezTo>
                  <a:pt x="436179" y="1960179"/>
                  <a:pt x="430147" y="2006699"/>
                  <a:pt x="457200" y="2033752"/>
                </a:cubicBezTo>
                <a:cubicBezTo>
                  <a:pt x="522726" y="2099278"/>
                  <a:pt x="665028" y="2045789"/>
                  <a:pt x="725213" y="2033752"/>
                </a:cubicBezTo>
                <a:cubicBezTo>
                  <a:pt x="761004" y="1926380"/>
                  <a:pt x="715945" y="2058469"/>
                  <a:pt x="772510" y="1907628"/>
                </a:cubicBezTo>
                <a:cubicBezTo>
                  <a:pt x="778345" y="1892068"/>
                  <a:pt x="783020" y="1876097"/>
                  <a:pt x="788275" y="1860331"/>
                </a:cubicBezTo>
                <a:cubicBezTo>
                  <a:pt x="765005" y="1627625"/>
                  <a:pt x="713075" y="1359531"/>
                  <a:pt x="756744" y="1119352"/>
                </a:cubicBezTo>
                <a:cubicBezTo>
                  <a:pt x="762226" y="1089203"/>
                  <a:pt x="784637" y="1064240"/>
                  <a:pt x="804041" y="1040524"/>
                </a:cubicBezTo>
                <a:cubicBezTo>
                  <a:pt x="884173" y="942585"/>
                  <a:pt x="885224" y="956283"/>
                  <a:pt x="977462" y="898634"/>
                </a:cubicBezTo>
                <a:cubicBezTo>
                  <a:pt x="993530" y="888592"/>
                  <a:pt x="1009600" y="878472"/>
                  <a:pt x="1024758" y="867103"/>
                </a:cubicBezTo>
                <a:cubicBezTo>
                  <a:pt x="1051678" y="846913"/>
                  <a:pt x="1075051" y="821875"/>
                  <a:pt x="1103586" y="804041"/>
                </a:cubicBezTo>
                <a:cubicBezTo>
                  <a:pt x="1117678" y="795233"/>
                  <a:pt x="1135608" y="794822"/>
                  <a:pt x="1150882" y="788276"/>
                </a:cubicBezTo>
                <a:cubicBezTo>
                  <a:pt x="1172484" y="779018"/>
                  <a:pt x="1192342" y="766003"/>
                  <a:pt x="1213944" y="756745"/>
                </a:cubicBezTo>
                <a:cubicBezTo>
                  <a:pt x="1229219" y="750199"/>
                  <a:pt x="1246377" y="748411"/>
                  <a:pt x="1261241" y="740979"/>
                </a:cubicBezTo>
                <a:cubicBezTo>
                  <a:pt x="1278188" y="732505"/>
                  <a:pt x="1290945" y="716485"/>
                  <a:pt x="1308537" y="709448"/>
                </a:cubicBezTo>
                <a:cubicBezTo>
                  <a:pt x="1344059" y="695239"/>
                  <a:pt x="1382601" y="690015"/>
                  <a:pt x="1418896" y="677917"/>
                </a:cubicBezTo>
                <a:cubicBezTo>
                  <a:pt x="1445744" y="668968"/>
                  <a:pt x="1470876" y="655335"/>
                  <a:pt x="1497724" y="646386"/>
                </a:cubicBezTo>
                <a:cubicBezTo>
                  <a:pt x="1518280" y="639534"/>
                  <a:pt x="1539599" y="635161"/>
                  <a:pt x="1560786" y="630621"/>
                </a:cubicBezTo>
                <a:cubicBezTo>
                  <a:pt x="1728117" y="594765"/>
                  <a:pt x="1690457" y="602588"/>
                  <a:pt x="1844565" y="583324"/>
                </a:cubicBezTo>
                <a:cubicBezTo>
                  <a:pt x="1907627" y="588579"/>
                  <a:pt x="1972607" y="582785"/>
                  <a:pt x="2033751" y="599090"/>
                </a:cubicBezTo>
                <a:cubicBezTo>
                  <a:pt x="2055294" y="604835"/>
                  <a:pt x="2063211" y="633009"/>
                  <a:pt x="2081048" y="646386"/>
                </a:cubicBezTo>
                <a:cubicBezTo>
                  <a:pt x="2105562" y="664772"/>
                  <a:pt x="2133599" y="677917"/>
                  <a:pt x="2159875" y="693683"/>
                </a:cubicBezTo>
                <a:cubicBezTo>
                  <a:pt x="2188309" y="731595"/>
                  <a:pt x="2237091" y="792131"/>
                  <a:pt x="2254468" y="835572"/>
                </a:cubicBezTo>
                <a:cubicBezTo>
                  <a:pt x="2264420" y="860452"/>
                  <a:pt x="2263735" y="888404"/>
                  <a:pt x="2270234" y="914400"/>
                </a:cubicBezTo>
                <a:cubicBezTo>
                  <a:pt x="2274265" y="930522"/>
                  <a:pt x="2280745" y="945931"/>
                  <a:pt x="2286000" y="961697"/>
                </a:cubicBezTo>
                <a:cubicBezTo>
                  <a:pt x="2280745" y="1066800"/>
                  <a:pt x="2290872" y="1173816"/>
                  <a:pt x="2270234" y="1277007"/>
                </a:cubicBezTo>
                <a:cubicBezTo>
                  <a:pt x="2263635" y="1310003"/>
                  <a:pt x="2232183" y="1333324"/>
                  <a:pt x="2207172" y="1355834"/>
                </a:cubicBezTo>
                <a:cubicBezTo>
                  <a:pt x="2179004" y="1381185"/>
                  <a:pt x="2144110" y="1397876"/>
                  <a:pt x="2112579" y="1418897"/>
                </a:cubicBezTo>
                <a:cubicBezTo>
                  <a:pt x="2047255" y="1462446"/>
                  <a:pt x="2083662" y="1445833"/>
                  <a:pt x="2002220" y="1466193"/>
                </a:cubicBezTo>
                <a:cubicBezTo>
                  <a:pt x="1902372" y="1455683"/>
                  <a:pt x="1797923" y="1466411"/>
                  <a:pt x="1702675" y="1434662"/>
                </a:cubicBezTo>
                <a:cubicBezTo>
                  <a:pt x="1560832" y="1387381"/>
                  <a:pt x="1589872" y="1348498"/>
                  <a:pt x="1560786" y="1261241"/>
                </a:cubicBezTo>
                <a:cubicBezTo>
                  <a:pt x="1551837" y="1234393"/>
                  <a:pt x="1539765" y="1208690"/>
                  <a:pt x="1529255" y="1182414"/>
                </a:cubicBezTo>
                <a:cubicBezTo>
                  <a:pt x="1506828" y="958150"/>
                  <a:pt x="1489140" y="894276"/>
                  <a:pt x="1560786" y="614855"/>
                </a:cubicBezTo>
                <a:cubicBezTo>
                  <a:pt x="1580058" y="539695"/>
                  <a:pt x="1626398" y="473293"/>
                  <a:pt x="1671144" y="409903"/>
                </a:cubicBezTo>
                <a:cubicBezTo>
                  <a:pt x="1690549" y="382412"/>
                  <a:pt x="1724648" y="368999"/>
                  <a:pt x="1749972" y="346841"/>
                </a:cubicBezTo>
                <a:cubicBezTo>
                  <a:pt x="1766751" y="332159"/>
                  <a:pt x="1782995" y="316673"/>
                  <a:pt x="1797268" y="299545"/>
                </a:cubicBezTo>
                <a:cubicBezTo>
                  <a:pt x="1809398" y="284989"/>
                  <a:pt x="1813642" y="263617"/>
                  <a:pt x="1828800" y="252248"/>
                </a:cubicBezTo>
                <a:cubicBezTo>
                  <a:pt x="1864599" y="225399"/>
                  <a:pt x="2056012" y="114558"/>
                  <a:pt x="2112579" y="94593"/>
                </a:cubicBezTo>
                <a:lnTo>
                  <a:pt x="2380593" y="0"/>
                </a:lnTo>
                <a:cubicBezTo>
                  <a:pt x="2496207" y="5255"/>
                  <a:pt x="2612409" y="2985"/>
                  <a:pt x="2727434" y="15766"/>
                </a:cubicBezTo>
                <a:cubicBezTo>
                  <a:pt x="2755561" y="18891"/>
                  <a:pt x="2779155" y="39165"/>
                  <a:pt x="2806262" y="47297"/>
                </a:cubicBezTo>
                <a:cubicBezTo>
                  <a:pt x="2947021" y="89524"/>
                  <a:pt x="2830000" y="24067"/>
                  <a:pt x="3011213" y="110359"/>
                </a:cubicBezTo>
                <a:cubicBezTo>
                  <a:pt x="3081267" y="143718"/>
                  <a:pt x="3161299" y="165851"/>
                  <a:pt x="3216165" y="220717"/>
                </a:cubicBezTo>
                <a:lnTo>
                  <a:pt x="3342289" y="346841"/>
                </a:lnTo>
                <a:cubicBezTo>
                  <a:pt x="3347544" y="362607"/>
                  <a:pt x="3352220" y="378578"/>
                  <a:pt x="3358055" y="394138"/>
                </a:cubicBezTo>
                <a:cubicBezTo>
                  <a:pt x="3367992" y="420636"/>
                  <a:pt x="3380637" y="446118"/>
                  <a:pt x="3389586" y="472966"/>
                </a:cubicBezTo>
                <a:cubicBezTo>
                  <a:pt x="3417443" y="556538"/>
                  <a:pt x="3441886" y="641210"/>
                  <a:pt x="3468413" y="725214"/>
                </a:cubicBezTo>
                <a:cubicBezTo>
                  <a:pt x="3473417" y="741061"/>
                  <a:pt x="3484179" y="772510"/>
                  <a:pt x="3484179" y="772510"/>
                </a:cubicBezTo>
                <a:cubicBezTo>
                  <a:pt x="3468413" y="814551"/>
                  <a:pt x="3459647" y="859933"/>
                  <a:pt x="3436882" y="898634"/>
                </a:cubicBezTo>
                <a:cubicBezTo>
                  <a:pt x="3349823" y="1046634"/>
                  <a:pt x="3355129" y="1002431"/>
                  <a:pt x="3279227" y="1087821"/>
                </a:cubicBezTo>
                <a:cubicBezTo>
                  <a:pt x="3251959" y="1118498"/>
                  <a:pt x="3225599" y="1150016"/>
                  <a:pt x="3200400" y="1182414"/>
                </a:cubicBezTo>
                <a:cubicBezTo>
                  <a:pt x="3188767" y="1197370"/>
                  <a:pt x="3181720" y="1215787"/>
                  <a:pt x="3168868" y="1229710"/>
                </a:cubicBezTo>
                <a:cubicBezTo>
                  <a:pt x="3041404" y="1367795"/>
                  <a:pt x="2998816" y="1401753"/>
                  <a:pt x="2853558" y="1513490"/>
                </a:cubicBezTo>
                <a:cubicBezTo>
                  <a:pt x="2838540" y="1525043"/>
                  <a:pt x="2822027" y="1534511"/>
                  <a:pt x="2806262" y="1545021"/>
                </a:cubicBezTo>
                <a:cubicBezTo>
                  <a:pt x="2753710" y="1539766"/>
                  <a:pt x="2700068" y="1541131"/>
                  <a:pt x="2648606" y="1529255"/>
                </a:cubicBezTo>
                <a:cubicBezTo>
                  <a:pt x="2630144" y="1524994"/>
                  <a:pt x="2614708" y="1511122"/>
                  <a:pt x="2601310" y="1497724"/>
                </a:cubicBezTo>
                <a:cubicBezTo>
                  <a:pt x="2556532" y="1452946"/>
                  <a:pt x="2549817" y="1382152"/>
                  <a:pt x="2538248" y="1324303"/>
                </a:cubicBezTo>
                <a:cubicBezTo>
                  <a:pt x="2543503" y="1271751"/>
                  <a:pt x="2538109" y="1217010"/>
                  <a:pt x="2554013" y="1166648"/>
                </a:cubicBezTo>
                <a:cubicBezTo>
                  <a:pt x="2578875" y="1087919"/>
                  <a:pt x="2621284" y="1028959"/>
                  <a:pt x="2680137" y="977462"/>
                </a:cubicBezTo>
                <a:cubicBezTo>
                  <a:pt x="2705461" y="955304"/>
                  <a:pt x="2728413" y="928501"/>
                  <a:pt x="2758965" y="914400"/>
                </a:cubicBezTo>
                <a:cubicBezTo>
                  <a:pt x="2798312" y="896240"/>
                  <a:pt x="2843048" y="893379"/>
                  <a:pt x="2885089" y="882869"/>
                </a:cubicBezTo>
                <a:cubicBezTo>
                  <a:pt x="2963917" y="888124"/>
                  <a:pt x="3044928" y="879473"/>
                  <a:pt x="3121572" y="898634"/>
                </a:cubicBezTo>
                <a:cubicBezTo>
                  <a:pt x="3137694" y="902665"/>
                  <a:pt x="3129905" y="931067"/>
                  <a:pt x="3137337" y="945931"/>
                </a:cubicBezTo>
                <a:cubicBezTo>
                  <a:pt x="3154070" y="979399"/>
                  <a:pt x="3216458" y="1052714"/>
                  <a:pt x="3231931" y="1072055"/>
                </a:cubicBezTo>
                <a:cubicBezTo>
                  <a:pt x="3237186" y="1098331"/>
                  <a:pt x="3238287" y="1125793"/>
                  <a:pt x="3247696" y="1150883"/>
                </a:cubicBezTo>
                <a:cubicBezTo>
                  <a:pt x="3254349" y="1168624"/>
                  <a:pt x="3275511" y="1179599"/>
                  <a:pt x="3279227" y="1198179"/>
                </a:cubicBezTo>
                <a:cubicBezTo>
                  <a:pt x="3291638" y="1260231"/>
                  <a:pt x="3289738" y="1324304"/>
                  <a:pt x="3294993" y="1387366"/>
                </a:cubicBezTo>
                <a:cubicBezTo>
                  <a:pt x="3284483" y="1455683"/>
                  <a:pt x="3276200" y="1524380"/>
                  <a:pt x="3263462" y="1592317"/>
                </a:cubicBezTo>
                <a:cubicBezTo>
                  <a:pt x="3260399" y="1608651"/>
                  <a:pt x="3259447" y="1627863"/>
                  <a:pt x="3247696" y="1639614"/>
                </a:cubicBezTo>
                <a:cubicBezTo>
                  <a:pt x="3215730" y="1671580"/>
                  <a:pt x="3179139" y="1701229"/>
                  <a:pt x="3137337" y="1718441"/>
                </a:cubicBezTo>
                <a:cubicBezTo>
                  <a:pt x="3079633" y="1742202"/>
                  <a:pt x="2883474" y="1762504"/>
                  <a:pt x="2822027" y="1765738"/>
                </a:cubicBezTo>
                <a:cubicBezTo>
                  <a:pt x="2674992" y="1773477"/>
                  <a:pt x="2527738" y="1776248"/>
                  <a:pt x="2380593" y="1781503"/>
                </a:cubicBezTo>
                <a:cubicBezTo>
                  <a:pt x="2338159" y="1813329"/>
                  <a:pt x="2285867" y="1847904"/>
                  <a:pt x="2254468" y="1891862"/>
                </a:cubicBezTo>
                <a:cubicBezTo>
                  <a:pt x="2245771" y="1904038"/>
                  <a:pt x="2224585" y="1995631"/>
                  <a:pt x="2222937" y="2002221"/>
                </a:cubicBezTo>
                <a:cubicBezTo>
                  <a:pt x="2233447" y="2044262"/>
                  <a:pt x="2229617" y="2092843"/>
                  <a:pt x="2254468" y="2128345"/>
                </a:cubicBezTo>
                <a:cubicBezTo>
                  <a:pt x="2270697" y="2151529"/>
                  <a:pt x="2307984" y="2147220"/>
                  <a:pt x="2333296" y="2159876"/>
                </a:cubicBezTo>
                <a:cubicBezTo>
                  <a:pt x="2350244" y="2168350"/>
                  <a:pt x="2364827" y="2180897"/>
                  <a:pt x="2380593" y="2191407"/>
                </a:cubicBezTo>
                <a:cubicBezTo>
                  <a:pt x="2375338" y="2243959"/>
                  <a:pt x="2388446" y="2301824"/>
                  <a:pt x="2364827" y="2349062"/>
                </a:cubicBezTo>
                <a:cubicBezTo>
                  <a:pt x="2347880" y="2382957"/>
                  <a:pt x="2270234" y="2412124"/>
                  <a:pt x="2270234" y="2412124"/>
                </a:cubicBezTo>
                <a:cubicBezTo>
                  <a:pt x="2259724" y="2427890"/>
                  <a:pt x="2251034" y="2445035"/>
                  <a:pt x="2238703" y="2459421"/>
                </a:cubicBezTo>
                <a:cubicBezTo>
                  <a:pt x="2219357" y="2481992"/>
                  <a:pt x="2192920" y="2498293"/>
                  <a:pt x="2175641" y="2522483"/>
                </a:cubicBezTo>
                <a:cubicBezTo>
                  <a:pt x="2165982" y="2536006"/>
                  <a:pt x="2176446" y="2568528"/>
                  <a:pt x="2159875" y="2569779"/>
                </a:cubicBezTo>
                <a:cubicBezTo>
                  <a:pt x="1887331" y="2590348"/>
                  <a:pt x="1613337" y="2580290"/>
                  <a:pt x="1340068" y="2585545"/>
                </a:cubicBezTo>
                <a:cubicBezTo>
                  <a:pt x="1329558" y="2601310"/>
                  <a:pt x="1319550" y="2617423"/>
                  <a:pt x="1308537" y="2632841"/>
                </a:cubicBezTo>
                <a:cubicBezTo>
                  <a:pt x="1293265" y="2654222"/>
                  <a:pt x="1275167" y="2673621"/>
                  <a:pt x="1261241" y="2695903"/>
                </a:cubicBezTo>
                <a:cubicBezTo>
                  <a:pt x="1216389" y="2767667"/>
                  <a:pt x="1202562" y="2851788"/>
                  <a:pt x="1182413" y="2932386"/>
                </a:cubicBezTo>
                <a:cubicBezTo>
                  <a:pt x="1177158" y="2974427"/>
                  <a:pt x="1169466" y="3016235"/>
                  <a:pt x="1166648" y="3058510"/>
                </a:cubicBezTo>
                <a:cubicBezTo>
                  <a:pt x="1158950" y="3173987"/>
                  <a:pt x="1163663" y="3290326"/>
                  <a:pt x="1150882" y="3405352"/>
                </a:cubicBezTo>
                <a:cubicBezTo>
                  <a:pt x="1147757" y="3433479"/>
                  <a:pt x="1139362" y="3464168"/>
                  <a:pt x="1119351" y="3484179"/>
                </a:cubicBezTo>
                <a:cubicBezTo>
                  <a:pt x="1104030" y="3499500"/>
                  <a:pt x="1077607" y="3496069"/>
                  <a:pt x="1056289" y="3499945"/>
                </a:cubicBezTo>
                <a:cubicBezTo>
                  <a:pt x="1019729" y="3506592"/>
                  <a:pt x="982717" y="3510455"/>
                  <a:pt x="945931" y="3515710"/>
                </a:cubicBezTo>
                <a:cubicBezTo>
                  <a:pt x="726301" y="3762792"/>
                  <a:pt x="879136" y="3577690"/>
                  <a:pt x="788275" y="3704897"/>
                </a:cubicBezTo>
                <a:cubicBezTo>
                  <a:pt x="773003" y="3726279"/>
                  <a:pt x="753171" y="3744683"/>
                  <a:pt x="740979" y="3767959"/>
                </a:cubicBezTo>
                <a:cubicBezTo>
                  <a:pt x="695165" y="3855422"/>
                  <a:pt x="638803" y="3940185"/>
                  <a:pt x="614855" y="4035972"/>
                </a:cubicBezTo>
                <a:cubicBezTo>
                  <a:pt x="593389" y="4121834"/>
                  <a:pt x="608779" y="4079654"/>
                  <a:pt x="567558" y="4162097"/>
                </a:cubicBezTo>
                <a:cubicBezTo>
                  <a:pt x="562303" y="4193628"/>
                  <a:pt x="558062" y="4225345"/>
                  <a:pt x="551793" y="4256690"/>
                </a:cubicBezTo>
                <a:cubicBezTo>
                  <a:pt x="547544" y="4277937"/>
                  <a:pt x="539589" y="4298379"/>
                  <a:pt x="536027" y="4319752"/>
                </a:cubicBezTo>
                <a:cubicBezTo>
                  <a:pt x="529062" y="4361544"/>
                  <a:pt x="525517" y="4403835"/>
                  <a:pt x="520262" y="4445876"/>
                </a:cubicBezTo>
                <a:cubicBezTo>
                  <a:pt x="525517" y="4524704"/>
                  <a:pt x="523039" y="4604431"/>
                  <a:pt x="536027" y="4682359"/>
                </a:cubicBezTo>
                <a:cubicBezTo>
                  <a:pt x="549530" y="4763375"/>
                  <a:pt x="646020" y="4705404"/>
                  <a:pt x="551793" y="4840014"/>
                </a:cubicBezTo>
                <a:cubicBezTo>
                  <a:pt x="531577" y="4868894"/>
                  <a:pt x="488731" y="4871545"/>
                  <a:pt x="457200" y="4887310"/>
                </a:cubicBezTo>
                <a:cubicBezTo>
                  <a:pt x="462455" y="4903076"/>
                  <a:pt x="461214" y="4922856"/>
                  <a:pt x="472965" y="4934607"/>
                </a:cubicBezTo>
                <a:cubicBezTo>
                  <a:pt x="535245" y="4996888"/>
                  <a:pt x="642780" y="4956433"/>
                  <a:pt x="709448" y="4950372"/>
                </a:cubicBezTo>
                <a:cubicBezTo>
                  <a:pt x="735724" y="4934607"/>
                  <a:pt x="764559" y="4922480"/>
                  <a:pt x="788275" y="4903076"/>
                </a:cubicBezTo>
                <a:cubicBezTo>
                  <a:pt x="822787" y="4874839"/>
                  <a:pt x="853243" y="4841811"/>
                  <a:pt x="882868" y="4808483"/>
                </a:cubicBezTo>
                <a:cubicBezTo>
                  <a:pt x="919267" y="4767534"/>
                  <a:pt x="991895" y="4606862"/>
                  <a:pt x="993227" y="4603531"/>
                </a:cubicBezTo>
                <a:cubicBezTo>
                  <a:pt x="1003737" y="4577255"/>
                  <a:pt x="1015087" y="4551299"/>
                  <a:pt x="1024758" y="4524703"/>
                </a:cubicBezTo>
                <a:cubicBezTo>
                  <a:pt x="1036116" y="4493467"/>
                  <a:pt x="1024758" y="4440620"/>
                  <a:pt x="1056289" y="4430110"/>
                </a:cubicBezTo>
                <a:cubicBezTo>
                  <a:pt x="1145964" y="4400220"/>
                  <a:pt x="1109340" y="4414115"/>
                  <a:pt x="1245475" y="4351283"/>
                </a:cubicBezTo>
                <a:cubicBezTo>
                  <a:pt x="1266814" y="4341434"/>
                  <a:pt x="1286935" y="4329010"/>
                  <a:pt x="1308537" y="4319752"/>
                </a:cubicBezTo>
                <a:cubicBezTo>
                  <a:pt x="1396973" y="4281851"/>
                  <a:pt x="1314322" y="4332211"/>
                  <a:pt x="1418896" y="4272455"/>
                </a:cubicBezTo>
                <a:cubicBezTo>
                  <a:pt x="1526770" y="4210813"/>
                  <a:pt x="1391115" y="4269038"/>
                  <a:pt x="1560786" y="4193628"/>
                </a:cubicBezTo>
                <a:cubicBezTo>
                  <a:pt x="1600455" y="4175997"/>
                  <a:pt x="1645076" y="4170464"/>
                  <a:pt x="1686910" y="4162097"/>
                </a:cubicBezTo>
                <a:cubicBezTo>
                  <a:pt x="1769465" y="4107060"/>
                  <a:pt x="1723014" y="4154998"/>
                  <a:pt x="1749972" y="4020207"/>
                </a:cubicBezTo>
                <a:cubicBezTo>
                  <a:pt x="1753231" y="4003911"/>
                  <a:pt x="1765737" y="3972910"/>
                  <a:pt x="1765737" y="3972910"/>
                </a:cubicBezTo>
              </a:path>
            </a:pathLst>
          </a:cu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3728" y="40466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USA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Resultado de imagem para usa 50 state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580112" cy="418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usa 50 state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15" y="692696"/>
            <a:ext cx="7356309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980728"/>
            <a:ext cx="7524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USA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Flag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static.binaryoptionstops.com/uploads/2015/07/usa-flag-map.jpg"/>
          <p:cNvPicPr>
            <a:picLocks noChangeAspect="1" noChangeArrowheads="1"/>
          </p:cNvPicPr>
          <p:nvPr/>
        </p:nvPicPr>
        <p:blipFill>
          <a:blip r:embed="rId2" cstate="print"/>
          <a:srcRect t="15789" b="11842"/>
          <a:stretch>
            <a:fillRect/>
          </a:stretch>
        </p:blipFill>
        <p:spPr bwMode="auto">
          <a:xfrm>
            <a:off x="1330270" y="2420888"/>
            <a:ext cx="641008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476672"/>
            <a:ext cx="7524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USA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National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Anthem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static.binaryoptionstops.com/uploads/2015/07/usa-flag-map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t="15789" b="11842"/>
          <a:stretch>
            <a:fillRect/>
          </a:stretch>
        </p:blipFill>
        <p:spPr bwMode="auto">
          <a:xfrm>
            <a:off x="1331640" y="2420888"/>
            <a:ext cx="641008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96552" y="188640"/>
            <a:ext cx="993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Speaking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Countries</a:t>
            </a:r>
            <a:endParaRPr lang="pt-PT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0" name="Picture 6" descr="Resultado de imagem para english speaking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97446" cy="501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404664"/>
            <a:ext cx="950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Washington DC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Monuments</a:t>
            </a:r>
            <a:endParaRPr lang="pt-PT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4" name="Picture 4" descr="Resultado de imagem para washington monument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31462"/>
            <a:ext cx="7440885" cy="517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08520" y="275164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USA Currency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0178" name="Picture 2" descr="Resultado de imagem para dollar symbol"/>
          <p:cNvPicPr>
            <a:picLocks noChangeAspect="1" noChangeArrowheads="1"/>
          </p:cNvPicPr>
          <p:nvPr/>
        </p:nvPicPr>
        <p:blipFill>
          <a:blip r:embed="rId2" cstate="print"/>
          <a:srcRect l="14449" r="13304"/>
          <a:stretch>
            <a:fillRect/>
          </a:stretch>
        </p:blipFill>
        <p:spPr bwMode="auto">
          <a:xfrm rot="955204">
            <a:off x="7252087" y="1300323"/>
            <a:ext cx="936416" cy="1296144"/>
          </a:xfrm>
          <a:prstGeom prst="rect">
            <a:avLst/>
          </a:prstGeom>
          <a:noFill/>
        </p:spPr>
      </p:pic>
      <p:pic>
        <p:nvPicPr>
          <p:cNvPr id="50180" name="Picture 4" descr="Resultado de imagem para us bills in circ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5284458" cy="3528392"/>
          </a:xfrm>
          <a:prstGeom prst="rect">
            <a:avLst/>
          </a:prstGeom>
          <a:noFill/>
        </p:spPr>
      </p:pic>
      <p:pic>
        <p:nvPicPr>
          <p:cNvPr id="50182" name="Picture 6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12976"/>
            <a:ext cx="238125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483768" y="206084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Bruno </a:t>
            </a:r>
            <a:r>
              <a:rPr lang="pt-PT" sz="2800" dirty="0" err="1" smtClean="0">
                <a:latin typeface="Comic Sans MS" pitchFamily="66" charset="0"/>
              </a:rPr>
              <a:t>Mars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16016" y="198884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Linkin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Park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88224" y="206084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Jonas </a:t>
            </a:r>
            <a:r>
              <a:rPr lang="pt-PT" sz="2800" dirty="0" err="1" smtClean="0">
                <a:latin typeface="Comic Sans MS" pitchFamily="66" charset="0"/>
              </a:rPr>
              <a:t>Brothers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2" name="Picture 2" descr="Resultado de imagem para película fotográfica"/>
          <p:cNvPicPr>
            <a:picLocks noChangeAspect="1" noChangeArrowheads="1"/>
          </p:cNvPicPr>
          <p:nvPr/>
        </p:nvPicPr>
        <p:blipFill>
          <a:blip r:embed="rId2" cstate="print"/>
          <a:srcRect r="-2397"/>
          <a:stretch>
            <a:fillRect/>
          </a:stretch>
        </p:blipFill>
        <p:spPr bwMode="auto">
          <a:xfrm>
            <a:off x="287016" y="3140968"/>
            <a:ext cx="8856984" cy="320835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51520" y="206084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mic Sans MS" pitchFamily="66" charset="0"/>
              </a:rPr>
              <a:t>Beyoncé </a:t>
            </a:r>
            <a:r>
              <a:rPr lang="pt-PT" sz="2800" dirty="0" err="1" smtClean="0">
                <a:latin typeface="Comic Sans MS" pitchFamily="66" charset="0"/>
              </a:rPr>
              <a:t>Knowles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332656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American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Famous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Singers</a:t>
            </a:r>
            <a:endParaRPr lang="pt-PT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130" name="AutoShape 2" descr="Resultado de imagem para american sin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8132" name="AutoShape 4" descr="Resultado de imagem para american sin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8134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 l="8731" r="6872"/>
          <a:stretch>
            <a:fillRect/>
          </a:stretch>
        </p:blipFill>
        <p:spPr bwMode="auto">
          <a:xfrm>
            <a:off x="323528" y="3789040"/>
            <a:ext cx="2088232" cy="1872208"/>
          </a:xfrm>
          <a:prstGeom prst="rect">
            <a:avLst/>
          </a:prstGeom>
          <a:noFill/>
        </p:spPr>
      </p:pic>
      <p:pic>
        <p:nvPicPr>
          <p:cNvPr id="48136" name="Picture 8" descr="Imagem relacionada"/>
          <p:cNvPicPr>
            <a:picLocks noChangeAspect="1" noChangeArrowheads="1"/>
          </p:cNvPicPr>
          <p:nvPr/>
        </p:nvPicPr>
        <p:blipFill>
          <a:blip r:embed="rId4" cstate="print"/>
          <a:srcRect b="30431"/>
          <a:stretch>
            <a:fillRect/>
          </a:stretch>
        </p:blipFill>
        <p:spPr bwMode="auto">
          <a:xfrm>
            <a:off x="2483767" y="3789040"/>
            <a:ext cx="2093771" cy="1944216"/>
          </a:xfrm>
          <a:prstGeom prst="rect">
            <a:avLst/>
          </a:prstGeom>
          <a:noFill/>
        </p:spPr>
      </p:pic>
      <p:pic>
        <p:nvPicPr>
          <p:cNvPr id="48138" name="Picture 10" descr="Imagem relacionada"/>
          <p:cNvPicPr>
            <a:picLocks noChangeAspect="1" noChangeArrowheads="1"/>
          </p:cNvPicPr>
          <p:nvPr/>
        </p:nvPicPr>
        <p:blipFill>
          <a:blip r:embed="rId5" cstate="print"/>
          <a:srcRect l="6313"/>
          <a:stretch>
            <a:fillRect/>
          </a:stretch>
        </p:blipFill>
        <p:spPr bwMode="auto">
          <a:xfrm>
            <a:off x="6804248" y="3789040"/>
            <a:ext cx="2137176" cy="1944216"/>
          </a:xfrm>
          <a:prstGeom prst="rect">
            <a:avLst/>
          </a:prstGeom>
          <a:noFill/>
        </p:spPr>
      </p:pic>
      <p:pic>
        <p:nvPicPr>
          <p:cNvPr id="48140" name="Picture 12" descr="Resultado de imagem para linkin park"/>
          <p:cNvPicPr>
            <a:picLocks noChangeAspect="1" noChangeArrowheads="1"/>
          </p:cNvPicPr>
          <p:nvPr/>
        </p:nvPicPr>
        <p:blipFill>
          <a:blip r:embed="rId6" cstate="print"/>
          <a:srcRect t="21236"/>
          <a:stretch>
            <a:fillRect/>
          </a:stretch>
        </p:blipFill>
        <p:spPr bwMode="auto">
          <a:xfrm>
            <a:off x="4644008" y="3789040"/>
            <a:ext cx="2088232" cy="1934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9512" y="2606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Traditional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Songs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 descr="Resultado de imagem para cd old macdonal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2834585" cy="283812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419872" y="184482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Old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MacDonald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11268" name="Picture 4" descr="Resultado de imagem para the twelve days of christmas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2803157" cy="217095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292080" y="5499229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The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Twelve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Days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of</a:t>
            </a:r>
            <a:r>
              <a:rPr lang="pt-PT" sz="2800" dirty="0" smtClean="0">
                <a:latin typeface="Comic Sans MS" pitchFamily="66" charset="0"/>
              </a:rPr>
              <a:t> Christmas</a:t>
            </a:r>
            <a:endParaRPr lang="pt-PT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60648"/>
            <a:ext cx="752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More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Speaking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Countries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3" name="Picture 9" descr="Resultado de imagem para irish fla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7584" y="2276872"/>
            <a:ext cx="1872208" cy="10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Resultado de imagem para canadian flag"/>
          <p:cNvPicPr>
            <a:picLocks noChangeAspect="1" noChangeArrowheads="1"/>
          </p:cNvPicPr>
          <p:nvPr/>
        </p:nvPicPr>
        <p:blipFill>
          <a:blip r:embed="rId4" r:link="rId5" cstate="print"/>
          <a:srcRect t="25000" b="25200"/>
          <a:stretch>
            <a:fillRect/>
          </a:stretch>
        </p:blipFill>
        <p:spPr bwMode="auto">
          <a:xfrm>
            <a:off x="3275856" y="2276872"/>
            <a:ext cx="2088232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Resultado de imagem para australian fla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827584" y="4149080"/>
            <a:ext cx="18498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Resultado de imagem para indian fla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5940152" y="2276872"/>
            <a:ext cx="18722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3501008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Ireland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59832" y="3501008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Canada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80112" y="357301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India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5517232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Australia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50" name="Picture 2" descr="Resultado de imagem para south african fla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868144" y="4077072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652120" y="5445224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South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Africa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52" name="Picture 4" descr="Resultado de imagem para new zealand fla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4077072"/>
            <a:ext cx="2088232" cy="1224136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987824" y="558924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latin typeface="Verdana" pitchFamily="34" charset="0"/>
                <a:cs typeface="Arial" pitchFamily="34" charset="0"/>
              </a:rPr>
              <a:t>New </a:t>
            </a:r>
            <a:r>
              <a:rPr lang="pt-PT" sz="1400" dirty="0" err="1" smtClean="0">
                <a:latin typeface="Verdana" pitchFamily="34" charset="0"/>
                <a:cs typeface="Arial" pitchFamily="34" charset="0"/>
              </a:rPr>
              <a:t>Zealand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60648"/>
            <a:ext cx="752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Some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Speaking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Countries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Resultado de imagem para english fla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1916832"/>
            <a:ext cx="1811660" cy="109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11560" y="1916832"/>
            <a:ext cx="1800200" cy="1080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sultado de imagem para scotland fla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03848" y="1903472"/>
            <a:ext cx="1847453" cy="109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691680" y="4077072"/>
            <a:ext cx="1944216" cy="12241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Resultado de imagem para wales fla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709387" y="4077072"/>
            <a:ext cx="19265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Resultado de imagem para northern irish fla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156176" y="1988840"/>
            <a:ext cx="1798885" cy="10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56176" y="1988840"/>
            <a:ext cx="1800200" cy="1080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306896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England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 Cross of St. George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43808" y="306896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Scotland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 Cross of St Andrew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724128" y="3140968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latin typeface="Verdana" pitchFamily="34" charset="0"/>
                <a:cs typeface="Arial" pitchFamily="34" charset="0"/>
              </a:rPr>
              <a:t>N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orthern Ireland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 Cross of St Patrick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475656" y="537321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Wales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latin typeface="Verdana" pitchFamily="34" charset="0"/>
                <a:cs typeface="Arial" pitchFamily="34" charset="0"/>
              </a:rPr>
              <a:t>The Red Dragon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gem para english speaking worl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60648"/>
            <a:ext cx="752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Some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English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Speaking</a:t>
            </a:r>
            <a:r>
              <a:rPr lang="pt-PT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Countries</a:t>
            </a:r>
            <a:endParaRPr lang="pt-PT" sz="4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Resultado de imagem para english fla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1916832"/>
            <a:ext cx="1811660" cy="109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11560" y="1916832"/>
            <a:ext cx="1800200" cy="1080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sultado de imagem para scotland fla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03848" y="1903472"/>
            <a:ext cx="1847453" cy="109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691680" y="4077072"/>
            <a:ext cx="1944216" cy="12241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Resultado de imagem para wales fla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709387" y="4077072"/>
            <a:ext cx="19265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Resultado de imagem para northern irish fla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156176" y="1988840"/>
            <a:ext cx="1798885" cy="10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56176" y="1988840"/>
            <a:ext cx="1800200" cy="1080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 descr="Resultado de imagem para uk fla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4644008" y="4149080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306896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England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 Cross of St. George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43808" y="306896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Scotland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 Cross of St Andrew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724128" y="3140968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latin typeface="Verdana" pitchFamily="34" charset="0"/>
                <a:cs typeface="Arial" pitchFamily="34" charset="0"/>
              </a:rPr>
              <a:t>N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orthern Ireland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 Cross of St Patrick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475656" y="537321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Wales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latin typeface="Verdana" pitchFamily="34" charset="0"/>
                <a:cs typeface="Arial" pitchFamily="34" charset="0"/>
              </a:rPr>
              <a:t>The Red Dragon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83968" y="537321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 United Kingdom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PT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Union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Jack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648" y="476672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Great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Britain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and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UK</a:t>
            </a:r>
            <a:endParaRPr lang="pt-PT" sz="6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Picture 6" descr="http://thevisacentre.com/wp-content/uploads/2014/07/UK-and-Ireland-with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038" y="2924944"/>
            <a:ext cx="3206130" cy="354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incplan.net/wp-content/uploads/2014/09/bigstock-England-Scotland-Wales-outline-64811860.jpg"/>
          <p:cNvPicPr>
            <a:picLocks noChangeAspect="1" noChangeArrowheads="1"/>
          </p:cNvPicPr>
          <p:nvPr/>
        </p:nvPicPr>
        <p:blipFill>
          <a:blip r:embed="rId2" cstate="print"/>
          <a:srcRect t="4834" r="12277" b="5250"/>
          <a:stretch>
            <a:fillRect/>
          </a:stretch>
        </p:blipFill>
        <p:spPr bwMode="auto">
          <a:xfrm>
            <a:off x="5436096" y="332656"/>
            <a:ext cx="3456384" cy="590465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83568" y="123333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Great Britain</a:t>
            </a:r>
            <a:endParaRPr lang="pt-PT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" name="Conexão recta unidireccional 4"/>
          <p:cNvCxnSpPr/>
          <p:nvPr/>
        </p:nvCxnSpPr>
        <p:spPr>
          <a:xfrm flipH="1" flipV="1">
            <a:off x="5436096" y="1052736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unidireccional 6"/>
          <p:cNvCxnSpPr/>
          <p:nvPr/>
        </p:nvCxnSpPr>
        <p:spPr>
          <a:xfrm flipH="1" flipV="1">
            <a:off x="5940152" y="3573016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 flipH="1">
            <a:off x="6012160" y="5157192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995936" y="5486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Scotland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319381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Wales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39952" y="57332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England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7504" y="3578240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British</a:t>
            </a:r>
            <a:r>
              <a:rPr lang="pt-PT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Isles</a:t>
            </a:r>
            <a:endParaRPr lang="pt-PT" sz="4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TEhUUEhQUFhQXFRwVGBcVFxoaGBgZFhoYGBcZFxcYHCggGBolHBkVITEhJikrLi4uGB8zODMsNygtLisBCgoKDg0OGxAQGzUkICYsLS8sMCw0LTQsLCwsLCwsNS8wLC8sNCwvLCwsNCwsLC8sLCw0LC4sLDQsNCwsLSwsLP/AABEIAN0A5AMBIgACEQEDEQH/xAAaAAACAwEBAAAAAAAAAAAAAAAABAIDBQEG/8QAPRAAAgEDAgQEBAQEBAYDAQAAAQIRAAMhEjEEQVFhBSJxgQYTMpFCUqGxFCPR8GKS4fEVM3KCssGiwtIk/8QAGgEBAAMBAQEAAAAAAAAAAAAAAAECBAMFBv/EAC8RAAICAQMCBAQGAwEAAAAAAAABAhEDEiExBEETIlFxYYGx8BQykcHR4QVCoRX/2gAMAwEAAhEDEQA/APWUUUVuOAUUUUAUUUUAVC7tU6KAXq3h7YYwxgdehOB7SRPaa61uqiKEDX8Kv5x2GOhIkyOketdHDIWYaxGNJxzKzPoCemR60nRUUB08Gv51GOoOQMjfEmaieGXUIaRBOI5AmN8E4Hv7VTbtdf6D3NWR5dQ2iRtJ6QCCM4367CueTLHGvMyeSbcIs/WBgbkb7ETO0g56R1qF3hQIhg2SMdvQmZrl1MkdDXIkqvUkmYgqoEjPUsm3KetTOeiLk+wK/lmpJbplrJncRnBEmCBGZmQR9jFFrho3Zm9dP/1UR7RWX/0Mddy6xT9CGn7RjuZ/Xn+nvD+/9Kh4l4bbuBQ4mLq3tzJa3BUkzMSFHTYY3CJ8JBMtccmZ5DPM4GMSPRj1rtgy+JHUkVcdLpmgzAZJAHepUi/hoII1NmMzJAURj957DpVF7whfxXXE4EkCTiD3OP26V33INSiuIsADpj7Yz3rtAFFFFSAooooAooooAooooAooooAooooAoopHxDjFVltkmWEwJJIB28uY32/rVZy0qyUrdFvEeIW0+pvYZ9p2n1NK+F+KC8ziAAIgH6jvJ9NvvU04+1rFv+DM8i2nIHMam6ct8HGKvucHbc/y7JV+RtkTPpq/bNZVmyN3p2OuiKXJYyVNEiqvD7vzHFrUouExBOknE89j++43wyykEgjIMEem/Iz7A1pU01ZxarkjcGBMwScdYE+WCDODkTtmoq2oQyQoUAAjE/4Z3ED7MAdyAImdUQ0kYIOoAwpPlzsQBPITyAmB/uNt2Xf1Vh9uuM3hxc/Ek/b6FbfAetSTh1Yedc6tX+JScyGGeZMjkcSKiLTEggkDc5InJBGOf0meWI3NWXFVAXC+YiN8klsBjz8x/U96z9Zm1Pw1zZ2xxvzPgZPL7T1qluIGQCCRvnA/6jy9N+1Z/EXXUrqc6GOSo+kiSCoHmZSYUyOYM5q23IWW0BMFTMA65YnUbjLBJBGZ37Txw9KpTqT2+H8kzz9kTXbJJPMnmf8A0Og5fqc/4g4s2uGuuphgsKejsQqGOcMQae+YO/urD7AqCfas7xW3auvas3TKSbrqHCFhbgBWOSss6nr5TFetF460rg436EuBs2fErLGy1/g7loeYl3bhz2LkiDkYkHOxpLxzhLnhkJw9lzdcBTx1wBiS2NFmCRa3iT5jnsaY8R8MPEgI15VsJ9FjhwotoDME5OpjnzEZzHOtLw221m18lbt1rf5XYMBHIY8o7CBWhSjFeXj0/v8Abg46XPd8+v8AX7krNvSoWSYAEkyTHMk5JPWpUUVzO4UUUUAUUUUAUUUUAUUUUAUUUUAUUUUAVzSJmBMRPOOk9N67RQHa0PDL1i3pZhdLjONIUHtBk+/2rOoqGrCN02uDm5xAtW3ukhjqEssQAUDDABgmO5rP8fvh7lxlwNMTE5gAyOe5FImuwIjBGZBAIPTfvn2Fcnj2ddyZSbRPY9IxHSMRvmIjf351xhCnSBMLmNwPzDJIGc5yDg8+E11gdJiBtHl1cpMg43AiYmOZqmfCp01yit0ii5aBOoBSSVbSwBghQADpeNQ0tH1Z1bRJt41/NbTmdT4H5FP2EkVSvDNkKqGJGpi0g7Hy5C7A43medR4ew9u4HbTcdgVUScDcks2owMDEb85rMli8VSlJbXtvyR51BpR577DN9ATpQDXgFonSgOx9RI09570xb4dV80DUZ8xA1HrJA68tqTKm0FAM4MwMkwZYjcgRyMzEzM1Nrzn6Wk5gBRJVULB9o+oaZ2PTIrz2nwnsak0nbW4+vQwPWcRSPDgm9deCAqpaE8yAXdl7HWo9UqVzi2GBLHV5sCdA5nbO21UW+IuSAcGBjThj5ftgn0IPSq0X1ov4j6x2Ugn1KkD1xPb3EwrKbhLjfzFvNDEuJGyu2tY0wDCC0BIJgETmopwt/E38jnpHacc/7617nTQcMaRlbUnZr0Upwasv/MuayY5bHY7cjjem67kBRRRUgKKKKAKKKKAKKKKAKKKKAKKKKAKKKKAKKK47RQFJNStnNQroNCBgDftGPWOe3OY3gGAaHMCZgczpkbDMTq0zOQcTnbHA81IHbbGdiTMRkGBjOx51xyqWny8kURTiQqFhB6kdzC6tyGJIAWSZwOyljj0sufnyzuuqceVSxCqoEgRHInMnMyH1QMNJ7NHLfygf4ZTbmRPOKaSAZhTyyJryMlQlXfv/AAaMcW93x2Mp/HLakKdXmyMZOSpxvIhZH+MU1wfiVu8W+USQADnmGmDPPY0zpHQf3H9BQBWe1RoO0vxL50dQS3pgR2Jn7K3SuXGuefSAAB5c5Yid+QBxGfXtS10HVpJwxBkEGYByCBmGXtBEYrV0mBTnu+Oxwy5NqK+KuQDkD9hyH/qk7LmPOCWk/SZETjA5eo9c1qcN4f8APBRXVWKkecrG0bTqPppPrWB4nxi2SLb2Gt3gY0OyhWgQWBKgE53DMMfb2HKnSOUYN/f3Q85MLBABYYXbGffanbTyO+x9a87Y8VRsv5CJjzqeUZOrbf8A0pzhfFw91UQZYmZOygEziQcgDfn3q9PlplFKLdJp+zT+hsUUUUJCiiigCiiigCiiigCiiigCiiigCiiigCqCavqiKEHKtPDP+U9cCe/Ku2rYnzbZ+8Y9pinGVYB1XBOYzE7kgnvBqGyRRbRByIMTnpvNZ97xT5bk3EuixrFs3tJa2rKAT5QJH1xkGSDG0Vo8Xxdq2BrcgsY85jkZE/bNV/D/AIuX4VLHDgWUaXvXbqFiGvs117dq1HnILlZPlEYnFZeolLZRNfSY4yneRXHvbqvn6/J36MZ4i7YCp8viG4i5cEW7fDAG43UksW0LqLEs0RnpFKr4VesspuvspcWEAYKDIzcwblwbknctgc6rPhVmzpueGXr1u8AFlgDbuyusC4rxpkQcCBI8tWcZxd91+Y2n5rBf+XAUajbAj5nUddix7Rj0uSk2t6/r3O/ULpoY0sDtN7t/mVO/ZLjjd96WxpA1XccjP4YztjuSSMVjWxxFtmYWwS7LqOotJARVhQ8KN5gAYmDzctLeuB0vKqKVIBU+YzzjUdO55nI3rFVbnJ7o7Y4kXVDANBwFZWWMxJDgbkc5xBAM545CeVhoHL8hkyYYAAGSTBiSZzmqOI8JQSXvOsmcsAJBnnz2z2FKXDw4I1cWpAknzhjONOV2jeI6Vqx9U4flSr2/c5PA5b9x69ZHMA/rTFlrjj5YYlYnQ8OuOQVww7Ad6wvEviTh7SvofWFEp5T/AJDMbHaMQQMac1L8V2hldfWQI7iDPpXpLqMco23+pWODN2izeHhSHSDwvCsAZH8pVmZ30ldWBsR7VYnh6B5tWbVplHyz8kMupWIPmEww8oOo/evLXfjhRstwkbeYDptWv8P+MPxCs+lkhisEzqGlczAxmPaoh4MpeWrO2R9TGPnbr3NV0I39ahUncnck+tRrQYwoooqQFFFFAFFFFAFFFFAFFFFAFFFFAFW8PZ1T/WI3mcHniPXoartQ0wRjfIxkCDyG/wDvsXuGtQxkBTnAyWAMyxkzBZs4mZIEwMfV9R4cfK9x3IGxB/CBqQLzJJbKnUDPICIJk1x7SwWWZKqxGIMiFDdZ2HTkVpnirXl1FSQp1RsDEiD+beY6gVmXePVmBVFIZhp6jkGPlwdoNeZHqJyptvYtoR4f4t4oXbj29EqjfLA5tsSGH3GOle04ZH+WNchtIG2ZK4JhiNQIM55DAml79tGIZ0lupgwIDYYpnl6U1b4jVgyIEGSSDBHmiBkE5MTp1da04uol4nm78nXK4uKS7HESJ28zajiB9KqIEnYKM/ttU7dvUwn6VAMDAJP0gx+UCY286nkIDjpj3GPTcem/KreEMKFMaok9ycnP4jmT3Peu3Vy8PHoj9o5Y4py3L6Kp4fiQ3ZsSpwczBE7gwYIwYNcPEDlt+YyFzgQYOr2mvLWOTdJGl5IpXYh474CnFFC7uugMBo051aZnUp/KKXsfA3DRLNebsXA/ZRWnf4sqAYRSRKi4fqgrOMRAIOY3zsYUPEX3JH8Zw9s5lYDBTODJ3OQOY5cook+Lot+IlpqLMb4u+E+GtcHeuW0b5iJrBLu30sC3lmIiRJGJqu34SEt2fl2LbRbGsuBJbSOTHrk7bjvXo+A8MT5bKLvzS4PzfmAXEcXACZtkxoOkRB5bnM1Lwo82qC2ogkgD6TpAAGANIUgdCK39DpbcW7fxOM806ptmRw9y5ErZRBGBCgnMQRI5Z5Tp5TAbVuJEHSpwJmB9RnfV+HbbO9aFu0ByFWV6lHCzMa5xILgIpEnSTG2SMBhnIX2nHN7hC+gfMjVzjbfHM1bRSgFFFFSAooooAqDXKrJmuUIJFzXRcNQooC0XKsTO39xk0tVtqIIIkEEEdQRBo/gBhLUkgSSN4EAE8jrKkGIMRsynmKT4zw3USS7r5RgXGQAAmTMgTkCQceWdxWtwl0QVkSGI6c5AAxsPKY5qaue2CQTuNs/uOewOeYB5V4uTrZ6nGa2+Fr/tl43ymYvhvh4tK2icwzOZZjGBJE9d4k8yaescPbLqWW3iXUr52lhOo48mAYAJXM4gU8yg7gH1pE8Xft3GW2ALUBtUAnVhY3wAFH3qr6pZFo/Kv1JcbdyLb/GBiEgg5I1CCwETBO4Ejakjw1wkkbajMch+Gcj+xzq/wzVcDXLwK3C2mcGVTCnBkTk+9aYYLpAyB7TO+PuKzTcYuonZtNGFdt3CcQBgwSJHIzjHMj0rtrigG+XP8wW2ulZlwoML6yZz/hj1PFPBAX1h7gDQsqDBkRpYiRGB77zgCjh/C/lsp+axCgkAsYAKhFiJjcke/SukFqpISSSe42875meYAPWSBgHJGPyzzqtFgROJMDaBJIGDy61IgCY5mTkmSYBOeWB/ZNTtqOZhRBJMYBMDfmSCPvsYr2W1DHqn2RkKTbUgAqrRJGpQ31EltxzJO1W8Ouq4o/L5z6CVVR7iewQDZqqtk6RMzA+qdWw+qc6us5mamhhlYTIxjmrFQ4jngBsZlB1gxmi3hahzQ25NDi+BS5i4oaMbnZt4I9P0rzv/AA28RBsLGoEHV9PlXP1ZEyADtpMYAr0NvjFJAmGYDymNQkauRPLemP8Af7V4GpxZ3TT4I/w6qzEAgnSMzMKIWZ2gR60jxfDkMWUEhsmNwwAExuQVAGJI0jrjVvEEAyxbYzt7HtStyZq8MsseTVErJWjMUztywd8HoQcqexg0U1xdmYYCXU9pKnDCeeDIBxKjbekfh/x3gPkqT8y/dYFytq3daAxJRSAAsqmlSdzGa9fF1sZRt7fMvh6fJmbUE3XovuiwmN6Af61X8J+JX4vXrHAve+dfZ7bF7dtFtg6VRWadoaYG9M8VxVy47NeVUeSpRW1BdJIjVGeZ967Ys6yPZHbquil07qTXpyrv2u9viiqiiitBjCiiigF6r4jiFQanYKsgSxgSTAz6xVlRuWgwg52/Qz/6oQdRwQCNiJHv2NdqFiyqAIgVQFEID9IxAA5DIj2qyojJSWxLRymLFvbMT7nlMKJJjUJOwnNIccToYLhipg9Mb9v6xW1xXD/KuaJ+k6lbcFSNPmHMgahgiDJyDBpkm0mo8inVkXLAAsrQpDQGEDBWDqYzAYjEftUb/HnAQZ5ggGBq0gk6xGzddj0qb8QChFzTlDs0BiIkDpk4ye8bVmfLAYZKuynSLahpUY+mIIEk4AgtOxrw8ilJvxPzL6Ep09uP3NPheIZ5EgEAGGtmYaYP15Bg0h8U+IPZt2tBh2uDPKFVmbE7SFET+IVpcFYUFnAbU0Bi4IMLsBPISfuaR8R8LXib3nLhbSaQFIEtcOpw0g7KtqIj6jWZVZOVScGoc9h5LR/4et66zG7cAKwdAGtvLASPwZzNUeDHTaLuxhnJl2JiCEGWOx0z705c4YMqo5ZlUABSx0iBA8oOnbtSHj/CluGe3bVZICquFXBB08hEDakkp5U1sqS/s7xmlgWOt73fyM34d8U+atwFhqFwuF1mSHUEnESmpm8u3rGX7l306wNvXue5zXlvhHwy+l1rt62ltNBAAYeZ1APlEyw3/WvUcUgDEdCR9jXu9LouSiZ5rcgtzrUtQ3xPpnpg8sYq9+ItkmUMEz3594xI+1dW8pLEqYaDHce+0zj06Vqe/YrQoXqdtqlxABjSIxn1k/6VC2sVYDnCWyTPIGTncxjA3wRk9AIwCHqS8PAJYyZELEmMqrSRME5AnkBHI0txnG3lvaECNjUE1KHK4DMBqnSGO8cxXzvVNyzNeh0gtjXK8xsIB96yrl/iZJ+SsSVC6wZGptLlsRKhTp5aomoniuK3FlcA4kZPlgg6vXFT4fieILgNaVUJMmRgA9mzOem4xjPGixzjrj/wrahpuOPlCOTXG+UrDf8AMG7Vqcd4y2h7FtFtDRoUqZIVlgMogAEEMIz9PesrjuGZr1oa7umWunbSNA0hQQu5a4rCSfoMbGoXdQcK55wjHOtTumr8+AdJ3IkEiUXX0jqVepR5HGmhjw7jLlmylm2+lEXSIVZPcyDk71ST/WuUV7cYqOyQnOU25SdthRRRVioUUUUAuTS/HuwAAEz1mNxgjvq94ii5wSNcW6R502Mn2kc4zHqavZAREAAGYAEdDjYiCTHbrFc8ibiTHkxBc8wZpjEggxLDE6Wj7RGoAb1scNd1oGB3nffBPOc8jP6UrY8OAJkrvIJGozEjBA5DGfwiZAAp5VAECYG3999z39TXOCbl9S0mqFOH8NLoq3XZ2UEFlZrYbVgyEYSNoBnbnzatcDoJbVdJOPPdLhRPIHacD2qy2c8vemAMbYEfSpJzPJR25wOpFdXFJ2V1OqCyxH4juBzAljA1Ryn7kgSCRVPHeO2bYJd7nkcAjQ2rWQ2kEi2BBAbIO2+KdshQRPKcKCxkeWW0yQRJ8pCxJwYkYPiPgmq5qF2dT6gt9NVvUSRpgLAHmbDdjBEE+dmy6507Ua+O4jT5PT8NfDqrKQQROCGHcSMGqhcVGaAZZgWPchFHfbSMdKW8O4W4IJ+UgBMpZWFMjAxCgCZ+me42px+FUnUd5B5YjTtjH0ivMnGMZUnaLu+xK1fBEwRgNmNjMHBPQ0txN606kXFldIchhyJK7dQZBHKaV4u/ZsDTcuFRozCiNIn6iq+Xc5xTf8GjrgtB75EFiQZz9RMg8x2qq02RU6K7fCW1UlLQUpJ07eYANBAwQYXrv1pfiRk5nJz171pMNAJBJJMy0TMb4EEhRtHL1NZwAwAIAAAHQAAAfYCvX/x2qpehWXJRVrN/lxkatQ82duWnmIIydtj5Yqu+eRkKD5jsNIBJJPNdhCnMmTEgbsr8tfQoyzhg7ZiF/CzyXZepU7GIySSdyAcVceGP54HZRn1mR9gPasjxnx0cLYtjSpvuLfzPmuyrbe6muAlsA3AogsQ27DcmKST46a5f/lWrSWgdNsMmt2zAd2bIUfUUEE/SDJLDy3PL/tOjfDo24OdbLe2ek4XhGJ1/M0sfK+iCCFYlfqmPKRjlJq65xSIxlcpClpUsAxSdzq0+YE+nPFOW+IFz+YNUOARIAwAApgbSBPvVR4cSTJgkNGIldMHafwjnWHJK5O3Zl0pLyFbccM+UwuqTjdZJEEycD/5DvEuJ4sISCGMIXxHLIXJ+ow0f9J2qv/hqxALAZxI5giZImYMb8hM1N+BVpLSzfmMTEEQIAEQW5czVPKR5iLcaJMAkCJIiAGAIOTMZ/erL1oMCrCVYQR2NV3OFRdTkkLOthIgxnpMY2B7UiPGC1hHQSxUa2EFbZnSxM7nUCAM9SIGbKN7oU+4u/ElU8xBcMUP+Io5RmA7hS0cpPSrV4pDsy5EjOD6HY8q81w3iPzjqC6IdLYh5gXS0mWOWnzGMk5yd0eM8ZVBpsyzGSSds7mBuT5pnAx0Neyuq0unudIYHpVnt0cHIII7Ga7XkvgbiHZ7+piZ0tkzk6hOc7ACew7V62tWLJ4kVI5zjplQUUUV0KlDCK5V7CaqKGhBRxYfQfllQ+I1CRuJ/Sc1bRRQHbofQflgM5mATkxuYGSB/puQDneHeF3HdLrm4GxLAMoAgnzbEtqwR9IxPStyymBOneQDp3JA+pgY/ckYFNmwAQ2mWB/ANP3gjV3kn0ryuuyVKtXyX8nXHOUVSXzLygIggEdCMUj4jx/DqdN5rcgSQwnSp5tg6FMHJgYrlvhg7Mzq2dslYGBHlOTtntXj/AIu4ZTxmx8nCSplgdSm4JmctEfpWDDiU502Sj3tlVA8gABz5QAD3xvVlYvwwLv8AC25fXg+Z5LGGYCTO0RWq1wgci8TpBiZmIB6w0dYNcpRak4h7GYfBh/FC+YcE6mTuqabeCYOlgrZrS4ZDu31kDW2BrcYLlVGlSRp26VVc4qCQNMzzmMb5Akz6Y77FZeOZR53tg7AwxxOCSSuoxGIH/Ua2fhuocdOn6FXk7F3FXQYKkEaYBBkHVpOI/wAI36MN9WFaoPEqts6YbQDCoSxjcKC3mYzOT1jlJnw9wsoJGkncSDHLcYNer0+NY4KBSm1qLKR8ck2WRfquRaHL/mEKx9lLH2p4mAScACSTsANz6UpxaE3rQwAiveLMDAxoXyggkw9zBjb2q+XJCC8zCV8GKPhA3XLMyDaAonocgiGPf/FHKtLgvhK0kQ7mBAgwOmxnPf0rZtXlGA2RJnnIJDEwOoarDfUmBM5Gxzp3Mx/pNeDL4cGmMVoUJO177fe4rw/jKDVbCt/LJtwsH6CFJzA3IxXLvxBb0+WdRHlkCMmA0SCQMkjseoJ2BsPSuFASCQJGxjIneDyrjavgo+TO8I8UF0Kpy4SWYLpQsIVtILEgTt251p0UVVkGX8QcSVt6QoYt1yAFIJkc+Q96854JxbvZ4mxo0lHJQDEh3Y7YiCDnuPfe8fUTbJUN9QjUVyQIIYbEGsPwC8E4jiScwVGWjdnMlm22P6VojJeHVdzpp8moTu6gbAdtBPE2h5gS1yGchJEtkDBjEgYmKy/+Hi5eNuwpGwOozEjJkbJOwz3JjHsLPjFtkX5wGs/VoBKc4gsAT+HluatseI2UYk69WFkyxx5dI5429vSbObqqHjS9CXA+Epw1pEQeYsdbH6m8pJJ7agn6elXUzxhzHQQf+4gj/wAf1HWlq9XoU/Bt97Mz5YUUUVsAUUUUAFaiLdSooCad8jeJjIgiDIgyFz2q4sBDkBgrQv1MwJ5nynU3L6uw3MrV3GJCmNpAMTvvj/c1wzYVkRVrujSVxBJK4PmIgAHvk6fSahdvJH1AmCQF8zbTKhQTtnAOM0kLh5Y9MbAAQBgGABIzAjag3DtJj19/3rCv8bvbkX1MiLKqwYapySDp1aidWSAQIJY4yxY6toMrl0mcneTPPAGYAH4Ryqk3KgzTW/HghCqRULt0xgZ2A6k4A+9ek8R0eH8I12A12AC5IBZjyBOdPRR+mTXmkaGVjsrqx9FYE/tXoPiMWOLe3ZusVUEMCDAacESfxCBjo0iYIq7VyV8dw21F6ee3ueV4Dir1wreu3CWnWqy2lcyBBbK7Yz60t4LxAuG6jfhfVEk4acH0IPTet/xXgDbZvlozW12KlXIETOlCWA6SOlYvAGyCblsr59zqw0RgSeRB9yfQWeaEnX6fAR6bJBKXpy/W/iaZIkqyB9T6RIBJUgAkjmoJYYAEcurQvqYAkg7YOk+jRBHvSshsEA9iAf3qTiQQeYIPuIrDk6FSbdl45JRVIW425bskBkJBX6gSWEQgCjvgE4371UPFbIM6buCTsPqyDzyf61enCKrIyAgpMKpCqdUBgVUBTgYLAwQMgE01xXGFULIjuw2QDSW93gD1JisWTBkg0mrOsJwfwGPDPEFvDyg4OnO8wDt6EUwLwIYjIWZI2kbgdY29ccjWI/Hq2HcicwoMx1GkktOwwvVhspcPGK1i78oFQlsgYgDymNPYVmyYtLI1anshL+Nt8SEuLeFlgD5W+sTjHmH6TOKlwlhtVtUuXLiastBCJ8oA6XDPMtIgwRjvNeJ4G2curlvkudwBOhSHBg5BAOY/FMU1Z8UugklntDUrnzEK2hiYwciBEc9UZrbLpYaXoluuzOjxTtfE9p8QD/l4B8x39OVZHwgv/wDTxcj8m+T9VzfvWrxv8+3auIAVIFwaujgHGMGKxeGs3uHuXLqkBboeCLT3zqtki3bItuCGdnOSSB8sgkTIxRjqjpFrRp7nsdA6D7Vn8aUcGFVjkBoUrynO5EgAgb7dYjxHiLaJNhipw51WiqmdJU+fzEN5Y7GoFwSYK/URjAkBQQoO+w23mu/SdPrlcuPdGWU1wcuMBttJgc8mcnmep51SzTUsMAwMgiQYIkbTkTGPffY1XXuqq2I9hhTNFUq8UVILqKKKEhRRRQBRRRQBRRRQFLLFRpiuaBQgorrGRByKsa30qugIPaU4ZQR3AP70qfCrBz8m1/kX+lOV0CocU+UXjknD8ra9iVhI2EACABsOwq5RJgQT0336gGQIzmOXWuAQP75mBt1JA96e4a0QucEkmOnQGOekCe81l6vqPCjtyynJX/DD8zfZP/zUP4Njsyf9yMf2uCnPl1B7qp9TqvLzEDoefqK8ldVlXEmTp9Sux4cgWGS2zGdR0ATqJJxnEk4k+9XNwywVAAB3AAAPqOdFriVbAO+0giY5rIGodxXeIvqg1OQq8ydh6nYDuazy1XvydE1Rhcd8Lo0m2dBJYnSMMXUqSR7z6isXifg+4xuBWU63DSQQVAUL77f3Fe1uXhBALSRgqCfsYifWlLXH3IgqhaOTiG6Qok7ZO4A2LCSNGPxnwi34hx2sZ8N4b5Vq3bmdCKkgROkATHLasu58NKz6jdu/igAqANdxrnJeTMYPYVpfx68lf3Gn/wAyJ9qDxw/Kx9Ix6gkE+01RYc3KiyutGXwXwslsqRcunS4cSV3Vi0YXYycdz1NazlbeyjUdgMYET6LJH3G5NVniywPywQcwXUgiN20NB67x12iVxYeSWNxjjLhcATgaUUc/0HStOHpMmR3k2X/SjnfBW+x9/wBSSB7Age1UVd8ljsDnbl+/qPvURZb8rfY17UUkqRUrortcqQMUUUUJCiiigCiiigCiiigCiiigCuMs12quI4lUyxgQTPQCJP6j71AOaDVgECf23J5ADmT0pYeJ2pjVyJ2MYBJzG8An0HcTDgPEWN5srpIX5YCH5ieX+Z8xiSuksMBYJOJ8tUySkl5VbIaZspa0AM+TIEASFJMSMTgTLdATA2rnHeIBFkBoBBZtJAVBlmkiDgECOZFUXLpYyRB0gR0MksR2J0+unpBKnGWw6Mh/EIrz4dE8i15XuSn6Hk+I43S7NAklnwzLdydf1rs8RjblNeh8P8UhGLsZDadYGWGn5gLFRyE/5axX8HuFvMgblOsKGxEtgkY3Amf0rc4TgwqQ0MxbWxEgao0+XnAWB7U6TBkjktqtvujVmlBxVDDeIWpALodU88HTEyeo1L3yIrq+I2+VzUY5NJO2W0QCTI3HMRS68DbA0hRHT1ya5b4C2swoEiDkziCMzP4R9q9GWNS5SZk2GDx9oDLoBGxOQANoOZAG2+KaJJOSTyGogwOYGP1Mk9aRXgLUzoAPvymOff8AboKepoTabXApEW7VX8w1bXGWauSQF0jbHpXTxDZGo53zUTbNcKmhBP57dT/Zn94+1cN9vzHPeoV0IaAjRVypRQEqKKKEhRRRQBRRRQBRRRQBRRRQBVd2wrRqVWjbUAYmOvoPtVlFQCn+Et/kTaPpGxBBG3Qke9St8OgMqqgxEgAGOn6CrK4xxQFTtUaKKkgabgW5ZjfYQcSN8wcV0cC2PudsYBnfI71SvEMDOoz6z+9R+a3U/c1G5Oxdb4QkgTBMwN/pkHM9j9qBwL9BtO49KoFw9TvO/Pr6135rfmPTc03IJ3uGKjzYMgRvvPT0H3FQV4rjOTuSfU1GpAwDRVVs5q2hIUUUUB2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4283968" y="1530658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United </a:t>
            </a:r>
            <a:r>
              <a:rPr lang="pt-PT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Kingdom</a:t>
            </a:r>
            <a:r>
              <a:rPr lang="pt-PT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(UK)</a:t>
            </a:r>
            <a:endParaRPr lang="pt-PT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6" name="Picture 6" descr="http://thevisacentre.com/wp-content/uploads/2014/07/UK-and-Ireland-with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286250" cy="4733925"/>
          </a:xfrm>
          <a:prstGeom prst="rect">
            <a:avLst/>
          </a:prstGeom>
          <a:noFill/>
        </p:spPr>
      </p:pic>
      <p:cxnSp>
        <p:nvCxnSpPr>
          <p:cNvPr id="7" name="Conexão recta unidireccional 6"/>
          <p:cNvCxnSpPr/>
          <p:nvPr/>
        </p:nvCxnSpPr>
        <p:spPr>
          <a:xfrm flipV="1">
            <a:off x="2843808" y="908720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>
            <a:off x="3707904" y="3717032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>
            <a:off x="2843808" y="5013176"/>
            <a:ext cx="30963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flipH="1" flipV="1">
            <a:off x="1043608" y="227687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4046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Scotland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868144" y="54452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Wales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12160" y="42739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England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134076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Northern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Ireland</a:t>
            </a:r>
            <a:endParaRPr lang="pt-PT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TEhUUEhQUFhQXFRwVGBcVFxoaGBgZFhoYGBcZFxcYHCggGBolHBkVITEhJikrLi4uGB8zODMsNygtLisBCgoKDg0OGxAQGzUkICYsLS8sMCw0LTQsLCwsLCwsNS8wLC8sNCwvLCwsNCwsLC8sLCw0LC4sLDQsNCwsLSwsLP/AABEIAN0A5AMBIgACEQEDEQH/xAAaAAACAwEBAAAAAAAAAAAAAAAABAIDBQEG/8QAPRAAAgEDAgQEBAQEBAYDAQAAAQIRAAMhEjEEQVFhBSJxgQYTMpFCUqGxFCPR8GKS4fEVM3KCssGiwtIk/8QAGgEBAAMBAQEAAAAAAAAAAAAAAAECBAMFBv/EAC8RAAICAQMCBAQGAwEAAAAAAAABAhEDEiExBEETIlFxYYGx8BQykcHR4QVCoRX/2gAMAwEAAhEDEQA/APWUUUVuOAUUUUAUUUUAVC7tU6KAXq3h7YYwxgdehOB7SRPaa61uqiKEDX8Kv5x2GOhIkyOketdHDIWYaxGNJxzKzPoCemR60nRUUB08Gv51GOoOQMjfEmaieGXUIaRBOI5AmN8E4Hv7VTbtdf6D3NWR5dQ2iRtJ6QCCM4367CueTLHGvMyeSbcIs/WBgbkb7ETO0g56R1qF3hQIhg2SMdvQmZrl1MkdDXIkqvUkmYgqoEjPUsm3KetTOeiLk+wK/lmpJbplrJncRnBEmCBGZmQR9jFFrho3Zm9dP/1UR7RWX/0Mddy6xT9CGn7RjuZ/Xn+nvD+/9Kh4l4bbuBQ4mLq3tzJa3BUkzMSFHTYY3CJ8JBMtccmZ5DPM4GMSPRj1rtgy+JHUkVcdLpmgzAZJAHepUi/hoII1NmMzJAURj957DpVF7whfxXXE4EkCTiD3OP26V33INSiuIsADpj7Yz3rtAFFFFSAooooAooooAooooAooooAooooAoopHxDjFVltkmWEwJJIB28uY32/rVZy0qyUrdFvEeIW0+pvYZ9p2n1NK+F+KC8ziAAIgH6jvJ9NvvU04+1rFv+DM8i2nIHMam6ct8HGKvucHbc/y7JV+RtkTPpq/bNZVmyN3p2OuiKXJYyVNEiqvD7vzHFrUouExBOknE89j++43wyykEgjIMEem/Iz7A1pU01ZxarkjcGBMwScdYE+WCDODkTtmoq2oQyQoUAAjE/4Z3ED7MAdyAImdUQ0kYIOoAwpPlzsQBPITyAmB/uNt2Xf1Vh9uuM3hxc/Ek/b6FbfAetSTh1Yedc6tX+JScyGGeZMjkcSKiLTEggkDc5InJBGOf0meWI3NWXFVAXC+YiN8klsBjz8x/U96z9Zm1Pw1zZ2xxvzPgZPL7T1qluIGQCCRvnA/6jy9N+1Z/EXXUrqc6GOSo+kiSCoHmZSYUyOYM5q23IWW0BMFTMA65YnUbjLBJBGZ37Txw9KpTqT2+H8kzz9kTXbJJPMnmf8A0Og5fqc/4g4s2uGuuphgsKejsQqGOcMQae+YO/urD7AqCfas7xW3auvas3TKSbrqHCFhbgBWOSss6nr5TFetF460rg436EuBs2fErLGy1/g7loeYl3bhz2LkiDkYkHOxpLxzhLnhkJw9lzdcBTx1wBiS2NFmCRa3iT5jnsaY8R8MPEgI15VsJ9FjhwotoDME5OpjnzEZzHOtLw221m18lbt1rf5XYMBHIY8o7CBWhSjFeXj0/v8Abg46XPd8+v8AX7krNvSoWSYAEkyTHMk5JPWpUUVzO4UUUUAUUUUAUUUUAUUUUAUUUUAUUUUAVzSJmBMRPOOk9N67RQHa0PDL1i3pZhdLjONIUHtBk+/2rOoqGrCN02uDm5xAtW3ukhjqEssQAUDDABgmO5rP8fvh7lxlwNMTE5gAyOe5FImuwIjBGZBAIPTfvn2Fcnj2ddyZSbRPY9IxHSMRvmIjf351xhCnSBMLmNwPzDJIGc5yDg8+E11gdJiBtHl1cpMg43AiYmOZqmfCp01yit0ii5aBOoBSSVbSwBghQADpeNQ0tH1Z1bRJt41/NbTmdT4H5FP2EkVSvDNkKqGJGpi0g7Hy5C7A43medR4ew9u4HbTcdgVUScDcks2owMDEb85rMli8VSlJbXtvyR51BpR577DN9ATpQDXgFonSgOx9RI09570xb4dV80DUZ8xA1HrJA68tqTKm0FAM4MwMkwZYjcgRyMzEzM1Nrzn6Wk5gBRJVULB9o+oaZ2PTIrz2nwnsak0nbW4+vQwPWcRSPDgm9deCAqpaE8yAXdl7HWo9UqVzi2GBLHV5sCdA5nbO21UW+IuSAcGBjThj5ftgn0IPSq0X1ov4j6x2Ugn1KkD1xPb3EwrKbhLjfzFvNDEuJGyu2tY0wDCC0BIJgETmopwt/E38jnpHacc/7617nTQcMaRlbUnZr0Upwasv/MuayY5bHY7cjjem67kBRRRUgKKKKAKKKKAKKKKAKKKKAKKKKAKKKKAKKK47RQFJNStnNQroNCBgDftGPWOe3OY3gGAaHMCZgczpkbDMTq0zOQcTnbHA81IHbbGdiTMRkGBjOx51xyqWny8kURTiQqFhB6kdzC6tyGJIAWSZwOyljj0sufnyzuuqceVSxCqoEgRHInMnMyH1QMNJ7NHLfygf4ZTbmRPOKaSAZhTyyJryMlQlXfv/AAaMcW93x2Mp/HLakKdXmyMZOSpxvIhZH+MU1wfiVu8W+USQADnmGmDPPY0zpHQf3H9BQBWe1RoO0vxL50dQS3pgR2Jn7K3SuXGuefSAAB5c5Yid+QBxGfXtS10HVpJwxBkEGYByCBmGXtBEYrV0mBTnu+Oxwy5NqK+KuQDkD9hyH/qk7LmPOCWk/SZETjA5eo9c1qcN4f8APBRXVWKkecrG0bTqPppPrWB4nxi2SLb2Gt3gY0OyhWgQWBKgE53DMMfb2HKnSOUYN/f3Q85MLBABYYXbGffanbTyO+x9a87Y8VRsv5CJjzqeUZOrbf8A0pzhfFw91UQZYmZOygEziQcgDfn3q9PlplFKLdJp+zT+hsUUUUJCiiigCiiigCiiigCiiigCiiigCiiigCqCavqiKEHKtPDP+U9cCe/Ku2rYnzbZ+8Y9pinGVYB1XBOYzE7kgnvBqGyRRbRByIMTnpvNZ97xT5bk3EuixrFs3tJa2rKAT5QJH1xkGSDG0Vo8Xxdq2BrcgsY85jkZE/bNV/D/AIuX4VLHDgWUaXvXbqFiGvs117dq1HnILlZPlEYnFZeolLZRNfSY4yneRXHvbqvn6/J36MZ4i7YCp8viG4i5cEW7fDAG43UksW0LqLEs0RnpFKr4VesspuvspcWEAYKDIzcwblwbknctgc6rPhVmzpueGXr1u8AFlgDbuyusC4rxpkQcCBI8tWcZxd91+Y2n5rBf+XAUajbAj5nUddix7Rj0uSk2t6/r3O/ULpoY0sDtN7t/mVO/ZLjjd96WxpA1XccjP4YztjuSSMVjWxxFtmYWwS7LqOotJARVhQ8KN5gAYmDzctLeuB0vKqKVIBU+YzzjUdO55nI3rFVbnJ7o7Y4kXVDANBwFZWWMxJDgbkc5xBAM545CeVhoHL8hkyYYAAGSTBiSZzmqOI8JQSXvOsmcsAJBnnz2z2FKXDw4I1cWpAknzhjONOV2jeI6Vqx9U4flSr2/c5PA5b9x69ZHMA/rTFlrjj5YYlYnQ8OuOQVww7Ad6wvEviTh7SvofWFEp5T/AJDMbHaMQQMac1L8V2hldfWQI7iDPpXpLqMco23+pWODN2izeHhSHSDwvCsAZH8pVmZ30ldWBsR7VYnh6B5tWbVplHyz8kMupWIPmEww8oOo/evLXfjhRstwkbeYDptWv8P+MPxCs+lkhisEzqGlczAxmPaoh4MpeWrO2R9TGPnbr3NV0I39ahUncnck+tRrQYwoooqQFFFFAFFFFAFFFFAFFFFAFFFFAFW8PZ1T/WI3mcHniPXoartQ0wRjfIxkCDyG/wDvsXuGtQxkBTnAyWAMyxkzBZs4mZIEwMfV9R4cfK9x3IGxB/CBqQLzJJbKnUDPICIJk1x7SwWWZKqxGIMiFDdZ2HTkVpnirXl1FSQp1RsDEiD+beY6gVmXePVmBVFIZhp6jkGPlwdoNeZHqJyptvYtoR4f4t4oXbj29EqjfLA5tsSGH3GOle04ZH+WNchtIG2ZK4JhiNQIM55DAml79tGIZ0lupgwIDYYpnl6U1b4jVgyIEGSSDBHmiBkE5MTp1da04uol4nm78nXK4uKS7HESJ28zajiB9KqIEnYKM/ttU7dvUwn6VAMDAJP0gx+UCY286nkIDjpj3GPTcem/KreEMKFMaok9ycnP4jmT3Peu3Vy8PHoj9o5Y4py3L6Kp4fiQ3ZsSpwczBE7gwYIwYNcPEDlt+YyFzgQYOr2mvLWOTdJGl5IpXYh474CnFFC7uugMBo051aZnUp/KKXsfA3DRLNebsXA/ZRWnf4sqAYRSRKi4fqgrOMRAIOY3zsYUPEX3JH8Zw9s5lYDBTODJ3OQOY5cook+Lot+IlpqLMb4u+E+GtcHeuW0b5iJrBLu30sC3lmIiRJGJqu34SEt2fl2LbRbGsuBJbSOTHrk7bjvXo+A8MT5bKLvzS4PzfmAXEcXACZtkxoOkRB5bnM1Lwo82qC2ogkgD6TpAAGANIUgdCK39DpbcW7fxOM806ptmRw9y5ErZRBGBCgnMQRI5Z5Tp5TAbVuJEHSpwJmB9RnfV+HbbO9aFu0ByFWV6lHCzMa5xILgIpEnSTG2SMBhnIX2nHN7hC+gfMjVzjbfHM1bRSgFFFFSAooooAqDXKrJmuUIJFzXRcNQooC0XKsTO39xk0tVtqIIIkEEEdQRBo/gBhLUkgSSN4EAE8jrKkGIMRsynmKT4zw3USS7r5RgXGQAAmTMgTkCQceWdxWtwl0QVkSGI6c5AAxsPKY5qaue2CQTuNs/uOewOeYB5V4uTrZ6nGa2+Fr/tl43ymYvhvh4tK2icwzOZZjGBJE9d4k8yaescPbLqWW3iXUr52lhOo48mAYAJXM4gU8yg7gH1pE8Xft3GW2ALUBtUAnVhY3wAFH3qr6pZFo/Kv1JcbdyLb/GBiEgg5I1CCwETBO4Ejakjw1wkkbajMch+Gcj+xzq/wzVcDXLwK3C2mcGVTCnBkTk+9aYYLpAyB7TO+PuKzTcYuonZtNGFdt3CcQBgwSJHIzjHMj0rtrigG+XP8wW2ulZlwoML6yZz/hj1PFPBAX1h7gDQsqDBkRpYiRGB77zgCjh/C/lsp+axCgkAsYAKhFiJjcke/SukFqpISSSe42875meYAPWSBgHJGPyzzqtFgROJMDaBJIGDy61IgCY5mTkmSYBOeWB/ZNTtqOZhRBJMYBMDfmSCPvsYr2W1DHqn2RkKTbUgAqrRJGpQ31EltxzJO1W8Ouq4o/L5z6CVVR7iewQDZqqtk6RMzA+qdWw+qc6us5mamhhlYTIxjmrFQ4jngBsZlB1gxmi3hahzQ25NDi+BS5i4oaMbnZt4I9P0rzv/AA28RBsLGoEHV9PlXP1ZEyADtpMYAr0NvjFJAmGYDymNQkauRPLemP8Af7V4GpxZ3TT4I/w6qzEAgnSMzMKIWZ2gR60jxfDkMWUEhsmNwwAExuQVAGJI0jrjVvEEAyxbYzt7HtStyZq8MsseTVErJWjMUztywd8HoQcqexg0U1xdmYYCXU9pKnDCeeDIBxKjbekfh/x3gPkqT8y/dYFytq3daAxJRSAAsqmlSdzGa9fF1sZRt7fMvh6fJmbUE3XovuiwmN6Af61X8J+JX4vXrHAve+dfZ7bF7dtFtg6VRWadoaYG9M8VxVy47NeVUeSpRW1BdJIjVGeZ967Ys6yPZHbquil07qTXpyrv2u9viiqiiitBjCiiigF6r4jiFQanYKsgSxgSTAz6xVlRuWgwg52/Qz/6oQdRwQCNiJHv2NdqFiyqAIgVQFEID9IxAA5DIj2qyojJSWxLRymLFvbMT7nlMKJJjUJOwnNIccToYLhipg9Mb9v6xW1xXD/KuaJ+k6lbcFSNPmHMgahgiDJyDBpkm0mo8inVkXLAAsrQpDQGEDBWDqYzAYjEftUb/HnAQZ5ggGBq0gk6xGzddj0qb8QChFzTlDs0BiIkDpk4ye8bVmfLAYZKuynSLahpUY+mIIEk4AgtOxrw8ilJvxPzL6Ep09uP3NPheIZ5EgEAGGtmYaYP15Bg0h8U+IPZt2tBh2uDPKFVmbE7SFET+IVpcFYUFnAbU0Bi4IMLsBPISfuaR8R8LXib3nLhbSaQFIEtcOpw0g7KtqIj6jWZVZOVScGoc9h5LR/4et66zG7cAKwdAGtvLASPwZzNUeDHTaLuxhnJl2JiCEGWOx0z705c4YMqo5ZlUABSx0iBA8oOnbtSHj/CluGe3bVZICquFXBB08hEDakkp5U1sqS/s7xmlgWOt73fyM34d8U+atwFhqFwuF1mSHUEnESmpm8u3rGX7l306wNvXue5zXlvhHwy+l1rt62ltNBAAYeZ1APlEyw3/WvUcUgDEdCR9jXu9LouSiZ5rcgtzrUtQ3xPpnpg8sYq9+ItkmUMEz3594xI+1dW8pLEqYaDHce+0zj06Vqe/YrQoXqdtqlxABjSIxn1k/6VC2sVYDnCWyTPIGTncxjA3wRk9AIwCHqS8PAJYyZELEmMqrSRME5AnkBHI0txnG3lvaECNjUE1KHK4DMBqnSGO8cxXzvVNyzNeh0gtjXK8xsIB96yrl/iZJ+SsSVC6wZGptLlsRKhTp5aomoniuK3FlcA4kZPlgg6vXFT4fieILgNaVUJMmRgA9mzOem4xjPGixzjrj/wrahpuOPlCOTXG+UrDf8AMG7Vqcd4y2h7FtFtDRoUqZIVlgMogAEEMIz9PesrjuGZr1oa7umWunbSNA0hQQu5a4rCSfoMbGoXdQcK55wjHOtTumr8+AdJ3IkEiUXX0jqVepR5HGmhjw7jLlmylm2+lEXSIVZPcyDk71ST/WuUV7cYqOyQnOU25SdthRRRVioUUUUAuTS/HuwAAEz1mNxgjvq94ii5wSNcW6R502Mn2kc4zHqavZAREAAGYAEdDjYiCTHbrFc8ibiTHkxBc8wZpjEggxLDE6Wj7RGoAb1scNd1oGB3nffBPOc8jP6UrY8OAJkrvIJGozEjBA5DGfwiZAAp5VAECYG3999z39TXOCbl9S0mqFOH8NLoq3XZ2UEFlZrYbVgyEYSNoBnbnzatcDoJbVdJOPPdLhRPIHacD2qy2c8vemAMbYEfSpJzPJR25wOpFdXFJ2V1OqCyxH4juBzAljA1Ryn7kgSCRVPHeO2bYJd7nkcAjQ2rWQ2kEi2BBAbIO2+KdshQRPKcKCxkeWW0yQRJ8pCxJwYkYPiPgmq5qF2dT6gt9NVvUSRpgLAHmbDdjBEE+dmy6507Ua+O4jT5PT8NfDqrKQQROCGHcSMGqhcVGaAZZgWPchFHfbSMdKW8O4W4IJ+UgBMpZWFMjAxCgCZ+me42px+FUnUd5B5YjTtjH0ivMnGMZUnaLu+xK1fBEwRgNmNjMHBPQ0txN606kXFldIchhyJK7dQZBHKaV4u/ZsDTcuFRozCiNIn6iq+Xc5xTf8GjrgtB75EFiQZz9RMg8x2qq02RU6K7fCW1UlLQUpJ07eYANBAwQYXrv1pfiRk5nJz171pMNAJBJJMy0TMb4EEhRtHL1NZwAwAIAAAHQAAAfYCvX/x2qpehWXJRVrN/lxkatQ82duWnmIIydtj5Yqu+eRkKD5jsNIBJJPNdhCnMmTEgbsr8tfQoyzhg7ZiF/CzyXZepU7GIySSdyAcVceGP54HZRn1mR9gPasjxnx0cLYtjSpvuLfzPmuyrbe6muAlsA3AogsQ27DcmKST46a5f/lWrSWgdNsMmt2zAd2bIUfUUEE/SDJLDy3PL/tOjfDo24OdbLe2ek4XhGJ1/M0sfK+iCCFYlfqmPKRjlJq65xSIxlcpClpUsAxSdzq0+YE+nPFOW+IFz+YNUOARIAwAApgbSBPvVR4cSTJgkNGIldMHafwjnWHJK5O3Zl0pLyFbccM+UwuqTjdZJEEycD/5DvEuJ4sISCGMIXxHLIXJ+ow0f9J2qv/hqxALAZxI5giZImYMb8hM1N+BVpLSzfmMTEEQIAEQW5czVPKR5iLcaJMAkCJIiAGAIOTMZ/erL1oMCrCVYQR2NV3OFRdTkkLOthIgxnpMY2B7UiPGC1hHQSxUa2EFbZnSxM7nUCAM9SIGbKN7oU+4u/ElU8xBcMUP+Io5RmA7hS0cpPSrV4pDsy5EjOD6HY8q81w3iPzjqC6IdLYh5gXS0mWOWnzGMk5yd0eM8ZVBpsyzGSSds7mBuT5pnAx0Neyuq0unudIYHpVnt0cHIII7Ga7XkvgbiHZ7+piZ0tkzk6hOc7ACew7V62tWLJ4kVI5zjplQUUUV0KlDCK5V7CaqKGhBRxYfQfllQ+I1CRuJ/Sc1bRRQHbofQflgM5mATkxuYGSB/puQDneHeF3HdLrm4GxLAMoAgnzbEtqwR9IxPStyymBOneQDp3JA+pgY/ckYFNmwAQ2mWB/ANP3gjV3kn0ryuuyVKtXyX8nXHOUVSXzLygIggEdCMUj4jx/DqdN5rcgSQwnSp5tg6FMHJgYrlvhg7Mzq2dslYGBHlOTtntXj/AIu4ZTxmx8nCSplgdSm4JmctEfpWDDiU502Sj3tlVA8gABz5QAD3xvVlYvwwLv8AC25fXg+Z5LGGYCTO0RWq1wgci8TpBiZmIB6w0dYNcpRak4h7GYfBh/FC+YcE6mTuqabeCYOlgrZrS4ZDu31kDW2BrcYLlVGlSRp26VVc4qCQNMzzmMb5Akz6Y77FZeOZR53tg7AwxxOCSSuoxGIH/Ua2fhuocdOn6FXk7F3FXQYKkEaYBBkHVpOI/wAI36MN9WFaoPEqts6YbQDCoSxjcKC3mYzOT1jlJnw9wsoJGkncSDHLcYNer0+NY4KBSm1qLKR8ck2WRfquRaHL/mEKx9lLH2p4mAScACSTsANz6UpxaE3rQwAiveLMDAxoXyggkw9zBjb2q+XJCC8zCV8GKPhA3XLMyDaAonocgiGPf/FHKtLgvhK0kQ7mBAgwOmxnPf0rZtXlGA2RJnnIJDEwOoarDfUmBM5Gxzp3Mx/pNeDL4cGmMVoUJO177fe4rw/jKDVbCt/LJtwsH6CFJzA3IxXLvxBb0+WdRHlkCMmA0SCQMkjseoJ2BsPSuFASCQJGxjIneDyrjavgo+TO8I8UF0Kpy4SWYLpQsIVtILEgTt251p0UVVkGX8QcSVt6QoYt1yAFIJkc+Q96854JxbvZ4mxo0lHJQDEh3Y7YiCDnuPfe8fUTbJUN9QjUVyQIIYbEGsPwC8E4jiScwVGWjdnMlm22P6VojJeHVdzpp8moTu6gbAdtBPE2h5gS1yGchJEtkDBjEgYmKy/+Hi5eNuwpGwOozEjJkbJOwz3JjHsLPjFtkX5wGs/VoBKc4gsAT+HluatseI2UYk69WFkyxx5dI5429vSbObqqHjS9CXA+Epw1pEQeYsdbH6m8pJJ7agn6elXUzxhzHQQf+4gj/wAf1HWlq9XoU/Bt97Mz5YUUUVsAUUUUAFaiLdSooCad8jeJjIgiDIgyFz2q4sBDkBgrQv1MwJ5nynU3L6uw3MrV3GJCmNpAMTvvj/c1wzYVkRVrujSVxBJK4PmIgAHvk6fSahdvJH1AmCQF8zbTKhQTtnAOM0kLh5Y9MbAAQBgGABIzAjag3DtJj19/3rCv8bvbkX1MiLKqwYapySDp1aidWSAQIJY4yxY6toMrl0mcneTPPAGYAH4Ryqk3KgzTW/HghCqRULt0xgZ2A6k4A+9ek8R0eH8I12A12AC5IBZjyBOdPRR+mTXmkaGVjsrqx9FYE/tXoPiMWOLe3ZusVUEMCDAacESfxCBjo0iYIq7VyV8dw21F6ee3ueV4Dir1wreu3CWnWqy2lcyBBbK7Yz60t4LxAuG6jfhfVEk4acH0IPTet/xXgDbZvlozW12KlXIETOlCWA6SOlYvAGyCblsr59zqw0RgSeRB9yfQWeaEnX6fAR6bJBKXpy/W/iaZIkqyB9T6RIBJUgAkjmoJYYAEcurQvqYAkg7YOk+jRBHvSshsEA9iAf3qTiQQeYIPuIrDk6FSbdl45JRVIW425bskBkJBX6gSWEQgCjvgE4371UPFbIM6buCTsPqyDzyf61enCKrIyAgpMKpCqdUBgVUBTgYLAwQMgE01xXGFULIjuw2QDSW93gD1JisWTBkg0mrOsJwfwGPDPEFvDyg4OnO8wDt6EUwLwIYjIWZI2kbgdY29ccjWI/Hq2HcicwoMx1GkktOwwvVhspcPGK1i78oFQlsgYgDymNPYVmyYtLI1anshL+Nt8SEuLeFlgD5W+sTjHmH6TOKlwlhtVtUuXLiastBCJ8oA6XDPMtIgwRjvNeJ4G2curlvkudwBOhSHBg5BAOY/FMU1Z8UugklntDUrnzEK2hiYwciBEc9UZrbLpYaXoluuzOjxTtfE9p8QD/l4B8x39OVZHwgv/wDTxcj8m+T9VzfvWrxv8+3auIAVIFwaujgHGMGKxeGs3uHuXLqkBboeCLT3zqtki3bItuCGdnOSSB8sgkTIxRjqjpFrRp7nsdA6D7Vn8aUcGFVjkBoUrynO5EgAgb7dYjxHiLaJNhipw51WiqmdJU+fzEN5Y7GoFwSYK/URjAkBQQoO+w23mu/SdPrlcuPdGWU1wcuMBttJgc8mcnmep51SzTUsMAwMgiQYIkbTkTGPffY1XXuqq2I9hhTNFUq8UVILqKKKEhRRRQBRRRQBRRRQFLLFRpiuaBQgorrGRByKsa30qugIPaU4ZQR3AP70qfCrBz8m1/kX+lOV0CocU+UXjknD8ra9iVhI2EACABsOwq5RJgQT0336gGQIzmOXWuAQP75mBt1JA96e4a0QucEkmOnQGOekCe81l6vqPCjtyynJX/DD8zfZP/zUP4Njsyf9yMf2uCnPl1B7qp9TqvLzEDoefqK8ldVlXEmTp9Sux4cgWGS2zGdR0ATqJJxnEk4k+9XNwywVAAB3AAAPqOdFriVbAO+0giY5rIGodxXeIvqg1OQq8ydh6nYDuazy1XvydE1Rhcd8Lo0m2dBJYnSMMXUqSR7z6isXifg+4xuBWU63DSQQVAUL77f3Fe1uXhBALSRgqCfsYifWlLXH3IgqhaOTiG6Qok7ZO4A2LCSNGPxnwi34hx2sZ8N4b5Vq3bmdCKkgROkATHLasu58NKz6jdu/igAqANdxrnJeTMYPYVpfx68lf3Gn/wAyJ9qDxw/Kx9Ix6gkE+01RYc3KiyutGXwXwslsqRcunS4cSV3Vi0YXYycdz1NazlbeyjUdgMYET6LJH3G5NVniywPywQcwXUgiN20NB67x12iVxYeSWNxjjLhcATgaUUc/0HStOHpMmR3k2X/SjnfBW+x9/wBSSB7Age1UVd8ljsDnbl+/qPvURZb8rfY17UUkqRUrortcqQMUUUUJCiiigCiiigCiiigCiiigCuMs12quI4lUyxgQTPQCJP6j71AOaDVgECf23J5ADmT0pYeJ2pjVyJ2MYBJzG8An0HcTDgPEWN5srpIX5YCH5ieX+Z8xiSuksMBYJOJ8tUySkl5VbIaZspa0AM+TIEASFJMSMTgTLdATA2rnHeIBFkBoBBZtJAVBlmkiDgECOZFUXLpYyRB0gR0MksR2J0+unpBKnGWw6Mh/EIrz4dE8i15XuSn6Hk+I43S7NAklnwzLdydf1rs8RjblNeh8P8UhGLsZDadYGWGn5gLFRyE/5axX8HuFvMgblOsKGxEtgkY3Amf0rc4TgwqQ0MxbWxEgao0+XnAWB7U6TBkjktqtvujVmlBxVDDeIWpALodU88HTEyeo1L3yIrq+I2+VzUY5NJO2W0QCTI3HMRS68DbA0hRHT1ya5b4C2swoEiDkziCMzP4R9q9GWNS5SZk2GDx9oDLoBGxOQANoOZAG2+KaJJOSTyGogwOYGP1Mk9aRXgLUzoAPvymOff8AboKepoTabXApEW7VX8w1bXGWauSQF0jbHpXTxDZGo53zUTbNcKmhBP57dT/Zn94+1cN9vzHPeoV0IaAjRVypRQEqKKKEhRRRQBRRRQBRRRQBRRRQBVd2wrRqVWjbUAYmOvoPtVlFQCn+Et/kTaPpGxBBG3Qke9St8OgMqqgxEgAGOn6CrK4xxQFTtUaKKkgabgW5ZjfYQcSN8wcV0cC2PudsYBnfI71SvEMDOoz6z+9R+a3U/c1G5Oxdb4QkgTBMwN/pkHM9j9qBwL9BtO49KoFw9TvO/Pr6135rfmPTc03IJ3uGKjzYMgRvvPT0H3FQV4rjOTuSfU1GpAwDRVVs5q2hIUUUUB2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4860032" y="1772816"/>
            <a:ext cx="3779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United </a:t>
            </a:r>
            <a:r>
              <a:rPr lang="pt-P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Kingdom</a:t>
            </a:r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of</a:t>
            </a:r>
            <a:r>
              <a:rPr lang="pt-P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Great </a:t>
            </a:r>
            <a:r>
              <a:rPr lang="pt-PT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Britain</a:t>
            </a:r>
            <a:r>
              <a:rPr lang="pt-P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and</a:t>
            </a:r>
            <a:r>
              <a:rPr lang="pt-P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Northern</a:t>
            </a:r>
            <a:r>
              <a:rPr lang="pt-P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PT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Ireland</a:t>
            </a:r>
            <a:endParaRPr lang="pt-PT" sz="2800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6" name="Picture 6" descr="http://thevisacentre.com/wp-content/uploads/2014/07/UK-and-Ireland-with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286250" cy="4733925"/>
          </a:xfrm>
          <a:prstGeom prst="rect">
            <a:avLst/>
          </a:prstGeom>
          <a:noFill/>
        </p:spPr>
      </p:pic>
      <p:cxnSp>
        <p:nvCxnSpPr>
          <p:cNvPr id="7" name="Conexão recta unidireccional 6"/>
          <p:cNvCxnSpPr/>
          <p:nvPr/>
        </p:nvCxnSpPr>
        <p:spPr>
          <a:xfrm flipV="1">
            <a:off x="2843808" y="908720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>
            <a:off x="3707904" y="3717032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>
            <a:off x="2843808" y="5013176"/>
            <a:ext cx="30963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flipH="1" flipV="1">
            <a:off x="1043608" y="227687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4046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Scotland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868144" y="54452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Wales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12160" y="42739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mic Sans MS" pitchFamily="66" charset="0"/>
              </a:rPr>
              <a:t>England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134076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mic Sans MS" pitchFamily="66" charset="0"/>
              </a:rPr>
              <a:t>Northern</a:t>
            </a:r>
            <a:r>
              <a:rPr lang="pt-PT" sz="2800" dirty="0" smtClean="0">
                <a:latin typeface="Comic Sans MS" pitchFamily="66" charset="0"/>
              </a:rPr>
              <a:t> </a:t>
            </a:r>
            <a:r>
              <a:rPr lang="pt-PT" sz="2800" dirty="0" err="1" smtClean="0">
                <a:latin typeface="Comic Sans MS" pitchFamily="66" charset="0"/>
              </a:rPr>
              <a:t>Ireland</a:t>
            </a:r>
            <a:endParaRPr lang="pt-PT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285</Words>
  <Application>Microsoft Office PowerPoint</Application>
  <PresentationFormat>Apresentação no Ecrã (4:3)</PresentationFormat>
  <Paragraphs>113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Dora Esteves</dc:creator>
  <cp:lastModifiedBy>Dora Esteves</cp:lastModifiedBy>
  <cp:revision>92</cp:revision>
  <dcterms:created xsi:type="dcterms:W3CDTF">2015-10-25T21:47:01Z</dcterms:created>
  <dcterms:modified xsi:type="dcterms:W3CDTF">2016-12-01T15:47:55Z</dcterms:modified>
</cp:coreProperties>
</file>