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4" r:id="rId13"/>
    <p:sldId id="272" r:id="rId14"/>
    <p:sldId id="273" r:id="rId15"/>
    <p:sldId id="275" r:id="rId16"/>
    <p:sldId id="277" r:id="rId17"/>
    <p:sldId id="278" r:id="rId18"/>
    <p:sldId id="279" r:id="rId19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" y="426"/>
            <a:ext cx="9144000" cy="685757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1571636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Ах, лето!</a:t>
            </a:r>
            <a:endParaRPr lang="ru-RU" sz="6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629424" cy="2500330"/>
          </a:xfrm>
        </p:spPr>
        <p:txBody>
          <a:bodyPr>
            <a:normAutofit fontScale="92500" lnSpcReduction="20000"/>
          </a:bodyPr>
          <a:lstStyle/>
          <a:p>
            <a:pPr lvl="0" algn="r">
              <a:spcBef>
                <a:spcPts val="0"/>
              </a:spcBef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/>
              </a:rPr>
              <a:t>Составила:</a:t>
            </a:r>
          </a:p>
          <a:p>
            <a:pPr lvl="0" algn="r">
              <a:spcBef>
                <a:spcPts val="0"/>
              </a:spcBef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/>
              </a:rPr>
              <a:t>Е.Г.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/>
              </a:rPr>
              <a:t>Предыбайлова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/>
              </a:rPr>
              <a:t> </a:t>
            </a:r>
          </a:p>
          <a:p>
            <a:pPr lvl="0" algn="r">
              <a:spcBef>
                <a:spcPts val="0"/>
              </a:spcBef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/>
              </a:rPr>
              <a:t>воспитатель</a:t>
            </a:r>
          </a:p>
          <a:p>
            <a:pPr lvl="0" algn="r">
              <a:spcBef>
                <a:spcPts val="0"/>
              </a:spcBef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/>
              </a:rPr>
              <a:t>высшей </a:t>
            </a:r>
          </a:p>
          <a:p>
            <a:pPr lvl="0" algn="r">
              <a:spcBef>
                <a:spcPts val="0"/>
              </a:spcBef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/>
              </a:rPr>
              <a:t>категории</a:t>
            </a:r>
          </a:p>
          <a:p>
            <a:pPr lvl="0" algn="r">
              <a:spcBef>
                <a:spcPts val="0"/>
              </a:spcBef>
            </a:pPr>
            <a:endParaRPr lang="ru-RU" sz="1800" i="1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r">
              <a:spcBef>
                <a:spcPts val="0"/>
              </a:spcBef>
            </a:pPr>
            <a:endParaRPr lang="ru-RU" sz="1800" i="1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>
              <a:spcBef>
                <a:spcPts val="0"/>
              </a:spcBef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МБДОУ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д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/с № 2</a:t>
            </a:r>
          </a:p>
          <a:p>
            <a:pPr lvl="0">
              <a:spcBef>
                <a:spcPts val="0"/>
              </a:spcBef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с. Белая Глина</a:t>
            </a:r>
          </a:p>
          <a:p>
            <a:pPr lvl="0">
              <a:spcBef>
                <a:spcPts val="0"/>
              </a:spcBef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2024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год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endParaRPr lang="ru-RU" sz="1800" dirty="0"/>
          </a:p>
        </p:txBody>
      </p:sp>
      <p:pic>
        <p:nvPicPr>
          <p:cNvPr id="5" name="Рисунок 4"/>
          <p:cNvPicPr/>
          <p:nvPr/>
        </p:nvPicPr>
        <p:blipFill>
          <a:blip r:embed="rId3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857496"/>
            <a:ext cx="2289368" cy="222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764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071547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Выполнение проекта: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1720071"/>
            <a:ext cx="7929618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этап. Выполнение проекта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latin typeface="Monotype Corsiva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Формы и методы работы с детьми: </a:t>
            </a:r>
            <a:r>
              <a:rPr lang="ru-RU" sz="2400" b="1" dirty="0" smtClean="0">
                <a:latin typeface="Monotype Corsiva" pitchFamily="66" charset="0"/>
              </a:rPr>
              <a:t> </a:t>
            </a:r>
            <a:endParaRPr lang="ru-RU" sz="2400" dirty="0" smtClean="0">
              <a:latin typeface="Monotype Corsiva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Беседы: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«Солнце, воздух и вода – наши верные друзья»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«На зарядку становись!»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«Наши привычки – полезные и вредные»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«Витамины»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Наблюдения за птицами и насекомыми на прогулке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Выставка поделок из овощей и фруктов «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Фруктовощемания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Выполнение проекта: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061947"/>
            <a:ext cx="792961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этап. Выполнение проекта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latin typeface="Monotype Corsiva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Формы и методы работы с детьми: </a:t>
            </a:r>
            <a:r>
              <a:rPr lang="ru-RU" sz="2400" b="1" dirty="0" smtClean="0">
                <a:latin typeface="Monotype Corsiva" pitchFamily="66" charset="0"/>
              </a:rPr>
              <a:t> 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Заучивание стихов о лете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Составление рассказов на тему: «Летние развлечения»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Рассматривание иллюстраций и чтение художественной литературы по теме: «Лето»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Разучивание песен о лете, о семье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Подвижные игры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Сюжетно-ролевые игры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Выполнение проекта: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1846505"/>
            <a:ext cx="7929618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этап. Выполнение проекта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latin typeface="Monotype Corsiva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Формы и методы работы с детьми: </a:t>
            </a:r>
            <a:r>
              <a:rPr lang="ru-RU" sz="2400" b="1" dirty="0" smtClean="0">
                <a:latin typeface="Monotype Corsiva" pitchFamily="66" charset="0"/>
              </a:rPr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Конкурс рисунков на асфальте «Лето – это здорово!»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Лепка из соленого теста «Аквариум»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Работа в цветнике и на огороде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Сбор природного материала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Опыты: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* «Вода, вода»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* «Есть ли в воде воздух»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* «Почва – она разная?»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Выполнение проекта: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231224"/>
            <a:ext cx="792961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этап. Выполнение проекта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latin typeface="Monotype Corsiva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Формы и методы работы с педагогами:</a:t>
            </a:r>
            <a:r>
              <a:rPr lang="ru-RU" sz="2400" b="1" dirty="0" smtClean="0">
                <a:latin typeface="Monotype Corsiva" pitchFamily="66" charset="0"/>
              </a:rPr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Совместный подбор речевого и музыкального   материала</a:t>
            </a:r>
          </a:p>
          <a:p>
            <a:pPr lvl="0">
              <a:buFont typeface="Wingdings" pitchFamily="2" charset="2"/>
              <a:buChar char="v"/>
            </a:pP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Подбор подвижных  и сюжетно-ролевых игр</a:t>
            </a:r>
          </a:p>
          <a:p>
            <a:pPr lvl="0">
              <a:buFont typeface="Wingdings" pitchFamily="2" charset="2"/>
              <a:buChar char="v"/>
            </a:pP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Создание сценариев развлечений  «День семьи, любви и верности»,  «День Нептуна»</a:t>
            </a:r>
          </a:p>
          <a:p>
            <a:pPr lvl="0">
              <a:buFont typeface="Wingdings" pitchFamily="2" charset="2"/>
              <a:buChar char="v"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Выполнение проекта: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163097"/>
            <a:ext cx="792961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этап. Выполнение проекта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latin typeface="Monotype Corsiva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Формы и методы работы с родителями:</a:t>
            </a:r>
            <a:r>
              <a:rPr lang="ru-RU" sz="2400" b="1" dirty="0" smtClean="0">
                <a:latin typeface="Monotype Corsiva" pitchFamily="66" charset="0"/>
              </a:rPr>
              <a:t> 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 </a:t>
            </a: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Подготовка рисунков  к выставке  «Лето – пора прекрасная»</a:t>
            </a:r>
          </a:p>
          <a:p>
            <a:pPr>
              <a:buFont typeface="Wingdings" pitchFamily="2" charset="2"/>
              <a:buChar char="v"/>
            </a:pP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Консультация «Солнце – друг и враг»</a:t>
            </a:r>
          </a:p>
          <a:p>
            <a:pPr>
              <a:buFont typeface="Wingdings" pitchFamily="2" charset="2"/>
              <a:buChar char="v"/>
            </a:pP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Приглашение родителей на праздники и развлечения</a:t>
            </a:r>
          </a:p>
          <a:p>
            <a:pPr lvl="0">
              <a:buFont typeface="Wingdings" pitchFamily="2" charset="2"/>
              <a:buChar char="v"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Выполнение проекта: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277392"/>
            <a:ext cx="792961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этап. Результат проекта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latin typeface="Monotype Corsiva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Выступления детей на празднике, посвященном «Дню семьи, любви и верности»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Участие детей в досуге «День Нептуна»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Формирование здорового образа жизни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Стремление детей заниматься разнообразными видами деятельности</a:t>
            </a:r>
          </a:p>
          <a:p>
            <a:pPr lvl="0">
              <a:buFont typeface="Wingdings" pitchFamily="2" charset="2"/>
              <a:buChar char="v"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Конкурс рисунков на асфальте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pic>
        <p:nvPicPr>
          <p:cNvPr id="1026" name="Picture 2" descr="D:\Мои документы\Детский сад\Рисунки на асфальте\IMG_20180706_10405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20" y="2643182"/>
            <a:ext cx="4000510" cy="3889393"/>
          </a:xfrm>
          <a:prstGeom prst="roundRect">
            <a:avLst/>
          </a:prstGeom>
          <a:noFill/>
          <a:ln w="76200">
            <a:solidFill>
              <a:srgbClr val="00206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  <a:softEdge rad="635000"/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27" name="Picture 3" descr="D:\Мои документы\Детский сад\Рисунки на асфальте\IMG_20180706_10422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857752" y="2643182"/>
            <a:ext cx="4000510" cy="3889394"/>
          </a:xfrm>
          <a:prstGeom prst="roundRect">
            <a:avLst/>
          </a:prstGeom>
          <a:noFill/>
          <a:ln w="76200">
            <a:solidFill>
              <a:srgbClr val="002060"/>
            </a:solidFill>
            <a:prstDash val="soli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softEdge rad="635000"/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85860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Лепка из солёного теста «Аквариум»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pic>
        <p:nvPicPr>
          <p:cNvPr id="3" name="Picture 2" descr="G:\DSCN846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71604" y="2071678"/>
            <a:ext cx="6072229" cy="4554171"/>
          </a:xfrm>
          <a:prstGeom prst="roundRect">
            <a:avLst/>
          </a:prstGeom>
          <a:noFill/>
          <a:ln w="76200">
            <a:solidFill>
              <a:srgbClr val="00206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softEdge rad="635000"/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85860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«День семьи, любви и верности»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pic>
        <p:nvPicPr>
          <p:cNvPr id="3074" name="Picture 2" descr="D:\Мои документы\Детский сад\День семьи, любви и верности 2018\DSCN860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42976" y="2143116"/>
            <a:ext cx="7076648" cy="4478891"/>
          </a:xfrm>
          <a:prstGeom prst="roundRect">
            <a:avLst/>
          </a:prstGeom>
          <a:noFill/>
          <a:ln w="76200">
            <a:solidFill>
              <a:srgbClr val="00206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  <a:softEdge rad="6350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571612"/>
            <a:ext cx="81439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Руководители проекта: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Рудакова Елена Владимировна,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учитель – логопед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I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квалифика-ционной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 категории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  Е.Г. Предыбайлова, воспитатель Высшей квалификационной категории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С.В. Вартанян, музыкальный руководитель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I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 квалификационной категории</a:t>
            </a:r>
          </a:p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Участники проекта: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воспитанники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старшей группы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воспитатель, учитель-логопед,  музыкальный руководитель, родители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571612"/>
            <a:ext cx="814393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Тип проекта: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  По количеству участников – коллективный 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  По направленности – практико-ориентированный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По контингенту – одновозрастной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По продолжительности – краткосрочный </a:t>
            </a:r>
          </a:p>
          <a:p>
            <a:pPr lvl="0" algn="ctr">
              <a:spcBef>
                <a:spcPts val="0"/>
              </a:spcBef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571612"/>
            <a:ext cx="814393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Актуальность проекта:</a:t>
            </a:r>
          </a:p>
          <a:p>
            <a:pPr lvl="0" algn="ctr">
              <a:spcBef>
                <a:spcPts val="0"/>
              </a:spcBef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Формирование  здорового образа жизни 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Повышение двигательной активности 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Обогащение знаний, активизация мыслительных процессов у детей подготовительной группы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14422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Проблема, цель проекта: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Проблема: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Дети старшего дошкольного возраста  владеют не достаточными знаниями о природе, погоде летом, о многообразии летних развлечений.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Цель:</a:t>
            </a:r>
            <a:r>
              <a:rPr lang="ru-RU" sz="3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Обогащение впечатлений детей о разнообразии природы летом.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Обогащение и расширение представления детей о влиянии тепла, солнечного света на жизнь людей, животных и растений.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Оздоровление, укрепление иммунной системы детского организма.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Развитие речи детей, автоматизация поставленных звуков, ввод их в спонтанную речь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142984"/>
            <a:ext cx="814393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Задачи проекта: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Создание условий, обеспечивающих охрану жизни и здоровья детей</a:t>
            </a:r>
          </a:p>
          <a:p>
            <a:pPr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Воспитание у детей желания беречь и защищать природу</a:t>
            </a:r>
          </a:p>
          <a:p>
            <a:pPr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Расширение знаний детей о сезонных изменениях в природе</a:t>
            </a:r>
          </a:p>
          <a:p>
            <a:pPr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Развитие познавательного интереса, формирование навыков экспериментирования</a:t>
            </a:r>
          </a:p>
          <a:p>
            <a:pPr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Автоматизация поставленных звуков в стихах, спонтанной речи</a:t>
            </a:r>
          </a:p>
          <a:p>
            <a:pPr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Способствование активному вовлечению родителей в совместную деятельность с ребёнком в условиях семьи и детского сада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Предварительная работа: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1912576"/>
            <a:ext cx="792961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1. Беседы: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«Солнце, воздух и вода – наши верные друзья»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«На зарядку становись!»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«Наши привычки – полезные и вредные»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«Витамины»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2. Наблюдения за птицами и насекомыми на прогулке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3. Выставка поделок из овощей и фруктов «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Фруктовощемания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»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4. Заучивание стихов о лете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5. Составление рассказов на тему: «Летние развлечения»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6. Рассматривание иллюстраций и чтение художественной литературы по теме: «Лето»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Выполнение проекта: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369722"/>
            <a:ext cx="792961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этап. Разработка проекта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Составление плана  мероприятий на летний период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Опрос воспитанников и их родителей на тему «Какие развлечения вы хотели бы провести летом?»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/>
              </a:rPr>
              <a:t>Выполнение проекта:</a:t>
            </a:r>
          </a:p>
          <a:p>
            <a:pPr lvl="0">
              <a:spcBef>
                <a:spcPts val="0"/>
              </a:spcBef>
            </a:pPr>
            <a:endParaRPr lang="ru-RU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462056"/>
            <a:ext cx="792961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этап. Выполнение проекта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latin typeface="Monotype Corsiva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Формы и методы работы с детьми: </a:t>
            </a:r>
            <a:r>
              <a:rPr lang="ru-RU" sz="2400" b="1" dirty="0" smtClean="0">
                <a:latin typeface="Monotype Corsiva" pitchFamily="66" charset="0"/>
              </a:rPr>
              <a:t> </a:t>
            </a:r>
            <a:endParaRPr lang="ru-RU" sz="2400" dirty="0" smtClean="0">
              <a:latin typeface="Monotype Corsiva" pitchFamily="66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Знакомство со стихотворениями для заучивания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Разбор «трудных» слов (сложной слоговой структуры),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объяснение непонятных слов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Повторение стихотворных строк за логопедом с правильным 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артикулированием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поставленных звуков, в умеренном темпе, с  выразительной интонацией.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28455</TotalTime>
  <Words>512</Words>
  <Application>Microsoft Office PowerPoint</Application>
  <PresentationFormat>Экран (4:3)</PresentationFormat>
  <Paragraphs>115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Monotype Corsiva</vt:lpstr>
      <vt:lpstr>Times New Roman</vt:lpstr>
      <vt:lpstr>Wingdings</vt:lpstr>
      <vt:lpstr>Тема Office</vt:lpstr>
      <vt:lpstr>Ах, лето!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Comp</dc:creator>
  <cp:lastModifiedBy>Администратор</cp:lastModifiedBy>
  <cp:revision>634</cp:revision>
  <dcterms:created xsi:type="dcterms:W3CDTF">2018-03-04T12:53:09Z</dcterms:created>
  <dcterms:modified xsi:type="dcterms:W3CDTF">2025-01-12T14:43:06Z</dcterms:modified>
</cp:coreProperties>
</file>