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6" r:id="rId5"/>
    <p:sldId id="259" r:id="rId6"/>
    <p:sldId id="295" r:id="rId7"/>
    <p:sldId id="260" r:id="rId8"/>
    <p:sldId id="299" r:id="rId9"/>
    <p:sldId id="284" r:id="rId10"/>
    <p:sldId id="271" r:id="rId11"/>
    <p:sldId id="291" r:id="rId12"/>
    <p:sldId id="274" r:id="rId13"/>
    <p:sldId id="275" r:id="rId14"/>
    <p:sldId id="300" r:id="rId15"/>
    <p:sldId id="301" r:id="rId16"/>
    <p:sldId id="262" r:id="rId17"/>
    <p:sldId id="263" r:id="rId18"/>
    <p:sldId id="280" r:id="rId19"/>
    <p:sldId id="264" r:id="rId20"/>
    <p:sldId id="290" r:id="rId21"/>
    <p:sldId id="281" r:id="rId22"/>
    <p:sldId id="265" r:id="rId23"/>
    <p:sldId id="302" r:id="rId24"/>
    <p:sldId id="287" r:id="rId25"/>
    <p:sldId id="269" r:id="rId26"/>
    <p:sldId id="266" r:id="rId27"/>
    <p:sldId id="267" r:id="rId28"/>
    <p:sldId id="297" r:id="rId29"/>
    <p:sldId id="268" r:id="rId30"/>
    <p:sldId id="273" r:id="rId31"/>
    <p:sldId id="278" r:id="rId32"/>
  </p:sldIdLst>
  <p:sldSz cx="6858000" cy="9144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5" autoAdjust="0"/>
    <p:restoredTop sz="94660"/>
  </p:normalViewPr>
  <p:slideViewPr>
    <p:cSldViewPr snapToGrid="0">
      <p:cViewPr varScale="1">
        <p:scale>
          <a:sx n="55" d="100"/>
          <a:sy n="55" d="100"/>
        </p:scale>
        <p:origin x="21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5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1"/>
            </a:lvl1pPr>
            <a:lvl2pPr marL="257168" indent="0" algn="ctr">
              <a:buNone/>
              <a:defRPr sz="1125"/>
            </a:lvl2pPr>
            <a:lvl3pPr marL="514338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4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1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139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680819" y="486835"/>
            <a:ext cx="1109067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3617" y="486835"/>
            <a:ext cx="3241477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8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85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7" y="2279654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7" y="6119288"/>
            <a:ext cx="5915025" cy="2000249"/>
          </a:xfrm>
        </p:spPr>
        <p:txBody>
          <a:bodyPr/>
          <a:lstStyle>
            <a:lvl1pPr marL="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1pPr>
            <a:lvl2pPr marL="2571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98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3617" y="2434167"/>
            <a:ext cx="2175272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14614" y="2434167"/>
            <a:ext cx="2175272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5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2" y="486837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2"/>
            <a:ext cx="2901255" cy="1098549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168" indent="0">
              <a:buNone/>
              <a:defRPr sz="1125" b="1"/>
            </a:lvl2pPr>
            <a:lvl3pPr marL="514338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4" y="2241552"/>
            <a:ext cx="2915543" cy="1098549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168" indent="0">
              <a:buNone/>
              <a:defRPr sz="1125" b="1"/>
            </a:lvl2pPr>
            <a:lvl3pPr marL="514338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4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82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8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84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4" y="1316570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1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8"/>
            </a:lvl2pPr>
            <a:lvl3pPr marL="514338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92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4" y="1316570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8" indent="0">
              <a:buNone/>
              <a:defRPr sz="1351"/>
            </a:lvl3pPr>
            <a:lvl4pPr marL="771506" indent="0">
              <a:buNone/>
              <a:defRPr sz="1125"/>
            </a:lvl4pPr>
            <a:lvl5pPr marL="1028674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8"/>
            </a:lvl2pPr>
            <a:lvl3pPr marL="514338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0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7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4F745-70AD-4172-B8A2-47E58A5EA8FC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7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7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AC52A-76DB-427C-8BF6-2C7E6BE1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7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14338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3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2923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1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7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8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4827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17778" y="705564"/>
            <a:ext cx="4249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№37 ЦЕНТРАЛЬНОГО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764" y="2066297"/>
            <a:ext cx="5513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матрешки»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085" y="4692788"/>
            <a:ext cx="32250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Лыкова Наталья Евгеньевна-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первая квалификационная категория;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Серова Светлана Анатольевна-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первая квалификационная категория;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Пересыпкина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Николаевна-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узыкальный руководитель.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7373" y="8328745"/>
            <a:ext cx="147142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Волгоград, 2022</a:t>
            </a:r>
            <a:endParaRPr lang="ru-RU" sz="1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17413" y="2045008"/>
            <a:ext cx="3279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утрам мы слёзки не роняем,</a:t>
            </a:r>
            <a:b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еселые  матрешки</a:t>
            </a:r>
            <a:b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нас встречают.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9224" b="14322"/>
          <a:stretch/>
        </p:blipFill>
        <p:spPr>
          <a:xfrm>
            <a:off x="638502" y="675809"/>
            <a:ext cx="2478911" cy="4103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4457" r="14226"/>
          <a:stretch/>
        </p:blipFill>
        <p:spPr>
          <a:xfrm>
            <a:off x="638502" y="5013347"/>
            <a:ext cx="5328139" cy="34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" y="-793"/>
            <a:ext cx="6858594" cy="91447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2469" y="4092276"/>
            <a:ext cx="395326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в тихий час по мамам заскучаем,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2071" y="4402504"/>
            <a:ext cx="40540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Матрешек сестричек скорее обнимаем!</a:t>
            </a:r>
            <a:endParaRPr lang="ru-RU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8" y="701277"/>
            <a:ext cx="2482290" cy="33059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766" y="727265"/>
            <a:ext cx="2443263" cy="3253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327" y="5020276"/>
            <a:ext cx="2653858" cy="35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4493" y="7829282"/>
            <a:ext cx="29890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br>
              <a:rPr lang="ru-RU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«Такие разные матрёшки»</a:t>
            </a:r>
            <a:endParaRPr lang="ru-RU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2080" t="10340" r="2080" b="15191"/>
          <a:stretch/>
        </p:blipFill>
        <p:spPr>
          <a:xfrm>
            <a:off x="1331578" y="668132"/>
            <a:ext cx="4260330" cy="68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496" r="16188"/>
          <a:stretch/>
        </p:blipFill>
        <p:spPr>
          <a:xfrm>
            <a:off x="556328" y="509233"/>
            <a:ext cx="5745343" cy="406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533" r="14804"/>
          <a:stretch/>
        </p:blipFill>
        <p:spPr>
          <a:xfrm>
            <a:off x="556328" y="5081233"/>
            <a:ext cx="5717081" cy="34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6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70" b="13578"/>
          <a:stretch/>
        </p:blipFill>
        <p:spPr>
          <a:xfrm>
            <a:off x="474130" y="481817"/>
            <a:ext cx="2700750" cy="3949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786" b="1822"/>
          <a:stretch/>
        </p:blipFill>
        <p:spPr>
          <a:xfrm>
            <a:off x="3564963" y="1958924"/>
            <a:ext cx="2839560" cy="4321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05" y="4913537"/>
            <a:ext cx="2993395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93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1949"/>
          <a:stretch/>
        </p:blipFill>
        <p:spPr>
          <a:xfrm>
            <a:off x="1170540" y="5411792"/>
            <a:ext cx="4516920" cy="3028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748" t="36407"/>
          <a:stretch/>
        </p:blipFill>
        <p:spPr>
          <a:xfrm>
            <a:off x="422030" y="1120291"/>
            <a:ext cx="3159023" cy="2808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2327" b="9971"/>
          <a:stretch/>
        </p:blipFill>
        <p:spPr>
          <a:xfrm>
            <a:off x="3581054" y="1088393"/>
            <a:ext cx="2775048" cy="28726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1308" y="4246347"/>
            <a:ext cx="4396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диафильма на диапроекторе</a:t>
            </a:r>
            <a:r>
              <a:rPr lang="ru-RU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матрёшки»</a:t>
            </a:r>
          </a:p>
          <a:p>
            <a:pPr lvl="0" algn="ctr"/>
            <a:r>
              <a:rPr lang="ru-RU" dirty="0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элементами пальчиковой </a:t>
            </a:r>
            <a:r>
              <a:rPr lang="ru-RU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имнастики</a:t>
            </a:r>
            <a:endParaRPr lang="ru-RU" dirty="0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6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9740" y="911350"/>
            <a:ext cx="58185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аппликация «У матрешек сарафан в горошек»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[см. приложение 2];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«Хоровод матрешек» [см. приложение 9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аппликация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тему: «Украсим платочек для матрешки»;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лепка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тему:  «Разноцветные матрешки»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533" r="13304"/>
          <a:stretch/>
        </p:blipFill>
        <p:spPr>
          <a:xfrm>
            <a:off x="589085" y="3879453"/>
            <a:ext cx="5679829" cy="33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7168" r="11559"/>
          <a:stretch/>
        </p:blipFill>
        <p:spPr>
          <a:xfrm>
            <a:off x="1531048" y="723400"/>
            <a:ext cx="3795903" cy="76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662" b="3185"/>
          <a:stretch/>
        </p:blipFill>
        <p:spPr>
          <a:xfrm rot="16200000">
            <a:off x="1608991" y="-203893"/>
            <a:ext cx="3640017" cy="5102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2487"/>
          <a:stretch/>
        </p:blipFill>
        <p:spPr>
          <a:xfrm>
            <a:off x="877562" y="4391036"/>
            <a:ext cx="2379331" cy="4225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5416"/>
          <a:stretch/>
        </p:blipFill>
        <p:spPr>
          <a:xfrm>
            <a:off x="3631881" y="4391036"/>
            <a:ext cx="2540319" cy="42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946" y="627599"/>
            <a:ext cx="584274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и игровая деятельность :</a:t>
            </a:r>
            <a:endParaRPr lang="ru-RU" sz="1600" dirty="0"/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Дидактические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игры: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«Цветные матрешки», «Веселые матрешки», «Как, у нашей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Дунечки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«Собери матрешку»,  «Назови, какого цвета у матрешек платочек», «Разложи матрешек по росту», «Что из чего сделано?», «Больше-меньше», «Подбери матрешкам платочки», «Отбери мозаику по цвету», «Где спряталась матрешка?», «Матрешки разные», «Одна и много», «Матрешка, где ты?»,  «Помоги матрешке найти свои игрушки», «Какой матрешки не стало?»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» [см. приложение 11, 14]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Подвижные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игры: «Найди матрешку», «Дружные парочки», «Научи матрешку», «Кто первый добежит до матрешки»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[см. приложение 11,12, 14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4. Дыхательная гимнастика и гимнастика для глаз.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130" b="11291"/>
          <a:stretch/>
        </p:blipFill>
        <p:spPr>
          <a:xfrm>
            <a:off x="3777536" y="4462499"/>
            <a:ext cx="2231280" cy="4230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6712" b="12434"/>
          <a:stretch/>
        </p:blipFill>
        <p:spPr>
          <a:xfrm>
            <a:off x="723331" y="4462499"/>
            <a:ext cx="2423919" cy="424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034" y="413414"/>
            <a:ext cx="587713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Паспорт проекта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 проекта: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групповой-социальный.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Продолжительность проекта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средней продолжительности.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проекта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дети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1-ой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младшей группы,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воспитатели, 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узыкальный руководитель, родители.</a:t>
            </a:r>
          </a:p>
          <a:p>
            <a:pPr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Интеграция образовательных областей: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познавательное развитие, социально-коммуникативное, речевое развитие, художественно-эстетическое развитие, физическое развитие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проекта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</a:rPr>
              <a:t>Работа с родителями в адаптационный период  важная задача образовательной системы. Именно семья и семейные отношения системообразующее ядро дошкольного </a:t>
            </a:r>
            <a:r>
              <a:rPr lang="ru-RU" sz="1600" dirty="0" smtClean="0">
                <a:latin typeface="Times New Roman" panose="02020603050405020304" pitchFamily="18" charset="0"/>
              </a:rPr>
              <a:t>образования. </a:t>
            </a:r>
            <a:r>
              <a:rPr lang="ru-RU" sz="1600" dirty="0">
                <a:latin typeface="Times New Roman" panose="02020603050405020304" pitchFamily="18" charset="0"/>
              </a:rPr>
              <a:t>В период адаптации взаимодействие и преемственность между воспитателем  и родителями крайне важна. Ребёнок находится между этими двумя важнейшими институтами воспитания, попадая в мир противоречивых требований, что влияет на его эмоциональное и психологическое </a:t>
            </a:r>
            <a:r>
              <a:rPr lang="ru-RU" sz="1600" dirty="0" smtClean="0">
                <a:latin typeface="Times New Roman" panose="02020603050405020304" pitchFamily="18" charset="0"/>
              </a:rPr>
              <a:t>развитие. </a:t>
            </a:r>
          </a:p>
          <a:p>
            <a:pPr indent="457200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</a:rPr>
              <a:t>Если воспитатели и родители объединят свои усилия и обеспечат малышу защиту, эмоциональный комфорт, интересную и содержательную жизнь в детском саду и дома – то это будет залогом оптимального течения адаптации детей</a:t>
            </a:r>
            <a:r>
              <a:rPr lang="ru-RU" sz="1600" dirty="0" smtClean="0">
                <a:solidFill>
                  <a:srgbClr val="004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</a:rPr>
              <a:t>к условиям детского сада.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457200" algn="just"/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sz="16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создать у ребенка положительное отношение ко всем процессам, развивая различные умения, соответствующие возрастным возможностям, формируя потребность в общении со взрослыми и детьми?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03522" y="7893203"/>
            <a:ext cx="32509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матрешек в гости приглашаем,</a:t>
            </a:r>
            <a:b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Чаем с баранками их угощаем.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5222" b="25217"/>
          <a:stretch/>
        </p:blipFill>
        <p:spPr>
          <a:xfrm>
            <a:off x="1012876" y="703384"/>
            <a:ext cx="4658643" cy="70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61" y="730491"/>
            <a:ext cx="2883532" cy="3841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38" y="4164977"/>
            <a:ext cx="3397878" cy="45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20" t="10900" r="-1020" b="9017"/>
          <a:stretch/>
        </p:blipFill>
        <p:spPr>
          <a:xfrm>
            <a:off x="2040150" y="476793"/>
            <a:ext cx="2777699" cy="4816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726" t="17020" r="15497"/>
          <a:stretch/>
        </p:blipFill>
        <p:spPr>
          <a:xfrm>
            <a:off x="589084" y="5471086"/>
            <a:ext cx="5679832" cy="31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535" r="26805"/>
          <a:stretch/>
        </p:blipFill>
        <p:spPr>
          <a:xfrm>
            <a:off x="1130270" y="580292"/>
            <a:ext cx="4597459" cy="3747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0689" r="24727"/>
          <a:stretch/>
        </p:blipFill>
        <p:spPr>
          <a:xfrm>
            <a:off x="1107208" y="4571999"/>
            <a:ext cx="4620521" cy="390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0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594" cy="91447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0359" y="3245530"/>
            <a:ext cx="388866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матрёшки - раз, два, три (раз, два, три) (раз, два, три)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похожи -  посмотри, посмотри, посмотри.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Ай-люли, ай-люли, сарафаны до земли.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Ай-люли, ай-люли, сарафаны до земли.</a:t>
            </a:r>
          </a:p>
          <a:p>
            <a:pPr algn="just">
              <a:spcAft>
                <a:spcPts val="0"/>
              </a:spcAft>
            </a:pPr>
            <a:endParaRPr lang="ru-RU" sz="11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матрёшки - раз, два, три (раз, два, три) (раз, два, три)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пригожи -  посмотри, посмотри, посмотри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Ай-люли, ай-люли, ленты в косы заплели.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Ай-люли, ай-люли, ленты в косы заплели</a:t>
            </a:r>
          </a:p>
          <a:p>
            <a:pPr algn="just">
              <a:spcAft>
                <a:spcPts val="0"/>
              </a:spcAft>
            </a:pPr>
            <a:endParaRPr lang="ru-RU" sz="11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матрёшки - раз, два, три (раз, два, три) (раз, два, три)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дружны мы -  посмотри, посмотри, посмотри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Ай-люли, ай-люли, хоровод мы повели.</a:t>
            </a:r>
          </a:p>
          <a:p>
            <a:pPr algn="just"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Ай-люли, ай-люли, хоровод мы повели.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359" y="432168"/>
            <a:ext cx="3746827" cy="2813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360" y="5815464"/>
            <a:ext cx="3746827" cy="281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154"/>
          <a:stretch/>
        </p:blipFill>
        <p:spPr>
          <a:xfrm>
            <a:off x="356116" y="3942568"/>
            <a:ext cx="6145767" cy="31580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0511" y="1114308"/>
            <a:ext cx="55769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компетенций родителей </a:t>
            </a:r>
          </a:p>
          <a:p>
            <a:pPr algn="ctr"/>
            <a:r>
              <a:rPr lang="ru-RU" sz="24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вопросе адаптации детей в ДОУ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Консультация:</a:t>
            </a:r>
          </a:p>
          <a:p>
            <a:pPr algn="ctr"/>
            <a:r>
              <a:rPr lang="ru-RU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«Как облегчить адаптацию малышей»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1" y="114300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8222" y="944934"/>
            <a:ext cx="57015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Заключительный: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азвлечение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 гостях у русской матрешки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карт адаптации.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оказ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презентаций о матрешках, выставка творческих работ детей (рисунки, поделки, книжки-малышки); папки-передвижки, консультации.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 для педагогов.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Выставка: «Семейная матрешка».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1599" y="7712697"/>
            <a:ext cx="42320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дидактическая игрушка</a:t>
            </a:r>
            <a:br>
              <a:rPr lang="ru-RU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сенсорному развитию «Матрешка»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144" y="3253258"/>
            <a:ext cx="2757287" cy="44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4276" y="4160467"/>
            <a:ext cx="4840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Авторское дидактическое пособие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модуль «Матрешки»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47694"/>
          <a:stretch/>
        </p:blipFill>
        <p:spPr>
          <a:xfrm>
            <a:off x="1175170" y="453853"/>
            <a:ext cx="4399154" cy="37066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07" y="4806798"/>
            <a:ext cx="5468586" cy="32799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170" y="8086730"/>
            <a:ext cx="479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Авторское дидактическое пособие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дыхательной гимнастики «Матрешки»</a:t>
            </a:r>
          </a:p>
        </p:txBody>
      </p:sp>
    </p:spTree>
    <p:extLst>
      <p:ext uri="{BB962C8B-B14F-4D97-AF65-F5344CB8AC3E}">
        <p14:creationId xmlns:p14="http://schemas.microsoft.com/office/powerpoint/2010/main" val="33989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4094" y="341683"/>
            <a:ext cx="586291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проекта: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использованных методов, приёмов, мероприятий - стал спокойный, ровный процесс адаптации, в ходе которого дети обрели различные новые навыки самообслуживания, умения контактировать с детьми и взрослыми, активно участвовать в совместных играх и занятиях.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участие в данном проекте помогло еще больше сплотить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 и родителей нашей группы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проекта дети познакомились с русской народной игрушкой Матрёшкой, некоторыми техниками нетрадиционного рисования, у детей расширился словарный запас. Появился более устойчивый интерес к творчеству, интерес к русской культуре через знакомство с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матрёшкой. Дети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большим удовольствием участвовали в реализации проекта, проявляли инициативу и творческий подход в играх и художественно - творческой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больше интересоваться жизнью детей в группе, проявлять инициативу, пополнять развивающую среду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итоговое мероприятие «В гости к русской матрешке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показало,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дети эмоционально откликаются на воспринимаемое, с удовольствием включаются в общение со взрослыми в форме речи и игровых действий.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034" t="4527" r="12610" b="9275"/>
          <a:stretch/>
        </p:blipFill>
        <p:spPr>
          <a:xfrm>
            <a:off x="828641" y="5850883"/>
            <a:ext cx="5200718" cy="26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012371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878" y="158635"/>
            <a:ext cx="576341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Издательский дом «Семья»</a:t>
            </a:r>
            <a:br>
              <a:rPr lang="ru-RU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книжки – малышки</a:t>
            </a:r>
          </a:p>
          <a:p>
            <a:pPr algn="ctr"/>
            <a:r>
              <a:rPr lang="ru-RU" sz="28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матрёшки»</a:t>
            </a:r>
          </a:p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</a:t>
            </a:r>
            <a:endParaRPr lang="ru-RU" sz="28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6697"/>
          <a:stretch/>
        </p:blipFill>
        <p:spPr>
          <a:xfrm>
            <a:off x="384838" y="2037317"/>
            <a:ext cx="2061255" cy="2562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145" y="1974517"/>
            <a:ext cx="1851682" cy="2466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5987"/>
          <a:stretch/>
        </p:blipFill>
        <p:spPr>
          <a:xfrm>
            <a:off x="2490904" y="3550764"/>
            <a:ext cx="2075431" cy="25993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1263" t="5877" r="8393" b="8731"/>
          <a:stretch/>
        </p:blipFill>
        <p:spPr>
          <a:xfrm rot="16200000">
            <a:off x="2458569" y="5153358"/>
            <a:ext cx="1910030" cy="43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0306" y="840032"/>
            <a:ext cx="5997388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Успешно адаптировать воспитанников к условиям дошкольного образовательного учреждения, создать условия, раскрывающие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творческий и интеллектуальный потенциал младших дошкольников,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ориентированные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диалогическое взаимодействие детей, родителей и педагогов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способствующие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самопониманию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саморазвитию всех участников педагогического процесса на основе приобщения детей к традиционной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русской народной культуре.</a:t>
            </a:r>
          </a:p>
          <a:p>
            <a:pPr lvl="0"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проекта: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Создать условия для охраны и укрепления здоровья, облегчения периода адаптации к условиям дошкольного образовательного учреждения.</a:t>
            </a:r>
          </a:p>
          <a:p>
            <a:pPr lvl="0" algn="just"/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Формировать у детей навыки здорового образа жизни, содействовать полноценному физическому развитию детей: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рганизовать рациональный режим для в группе, обеспечивающий каждому ребенку физический и психический комфорт;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у детей привычку к аккуратности и чистоте, прививать простейшие навыки самообслуживания;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понимание детьми смысла выполнения режимных процессов;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у детей потребность в самостоятельной двигательной активности.</a:t>
            </a:r>
          </a:p>
          <a:p>
            <a:pPr lvl="0" algn="just"/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 Закладывать основы будущей личности: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у детей уверенность в самих себе и своих возможностях, развивать активность, инициативность, самостоятельность;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446" b="10529"/>
          <a:stretch/>
        </p:blipFill>
        <p:spPr>
          <a:xfrm>
            <a:off x="657964" y="1617783"/>
            <a:ext cx="5542071" cy="5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337" b="4146"/>
          <a:stretch/>
        </p:blipFill>
        <p:spPr>
          <a:xfrm>
            <a:off x="1709793" y="837738"/>
            <a:ext cx="3688684" cy="74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0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6314" y="631095"/>
            <a:ext cx="5965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Закладывать основы доверительного отношения детей к взрослым, формируя доверие и привязанность к воспитателю;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Закладывать основы доброжелательного отношения детей к друг другу;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поддерживать у детей интерес к окружающей действительности;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пробуждать у детей эмоциональную отзывчивость к эстетической стороне окружающей действительности (природа, окружающие предметы, картины, иллюстрации, музыка).</a:t>
            </a:r>
          </a:p>
          <a:p>
            <a:pPr lvl="0" algn="just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любовь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уважение к народному искусству, Познакомить с самой популярной  русской народной деревянной игрушкой – матрешкой. Развивать творческую фантазию детей, их самостоятельность.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71537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5354" y="501314"/>
            <a:ext cx="6087292" cy="8438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Этапы реализации проекта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этап    Подготовительный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Погружение в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проблему,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постановка задач.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1.Консультирование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повышение психолого-педагогической компетенции родителей в вопросах воспитания, обучения и развития детей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адаптации.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Выпуск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памяток, информационных листов об особенностях данного возраста, рекомендуемых развивающих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Знакомство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с детским садом, друг с другом. Ежедневно, последовательно без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назидательства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вводить правила поведения в группе и приучения к режиму дня.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Развитие культурно-гигиенических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навыков.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Снятие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эмоционального напряжения в течение дня, работа по профилактике стрессовых ситуаций и тревожности.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Развитие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эмоциональной сферы, коммуникабельности.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Дидактические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игры, которые не только развивают, но и позволяют оценить коммуникативные способности и уровни нервно-психического развития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Беседа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диалоговой форме с детьми об игрушках наших бабушек и дедушек, об игрушках матрёшках.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игрушки матрёшки.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Пробуждение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интереса к теме развлечения ( дети совместно с воспитателем знакомятся с материалом проекта и отвечают на вопросы).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Рассматривание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наглядно – дидактического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материала.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проектом.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(сроки реализации с  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05.09.2022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18.09.2022).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396" y="345265"/>
            <a:ext cx="6077858" cy="688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этап    Основной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родителями</a:t>
            </a:r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Информация в родительском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уголке: консультация «Как помочь ребенку адаптировать к условия ДОУ»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[см. приложение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25]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консультация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«Адаптация ребенка к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 ДОУ»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[см. приложение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26]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консультация для воспитателей и родителей на тему: «Матрёшка в жизни ребёнка» [см. приложение 16]; к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онсультация для родителей на тему "Матрешка от старины до наших дней»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[см. приложение 16]; к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онсультация для родителей "Народная игрушка - русская матрёшка»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[см. приложение 17]; консультация для родителей «Игры с матрешками» [см. приложение 18];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класс для родителей «В какие еще игры можно играть с матрешками?»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[см. приложение 19]; рекомендация для родителей. Знакомство детей с русской народной игрушкой. Матрёшка. [см. приложение 20]; консультация на тему «Появление матрешки на Руси» [см. приложение 21]; к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онсультация  для родителей «Матрешка - детская развивающая игрушка»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[см. приложение 22]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подготовка к родительскому собранию «Матрешка – русская игрушка»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[см. приложение 23]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lvl="0" algn="just"/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</a:t>
            </a:r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детьми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Беседы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«Давайте познакомимся»,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весело шагать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 (беседа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группе, знакомство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групповыми атрибутами),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«В стране забавных игрушек (матрешка)», «Семеновская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матрешка», «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Загорская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матрешка», «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Полхов-Майданская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матрешка»,  «Тверская матрешка», «Моя любимая игрушка», «Как играть с матрешкой», «Что ты знаешь о матрешке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9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3412" y="359643"/>
            <a:ext cx="6051176" cy="8587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lvl="0" algn="just"/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Познавательное развитие: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«Как много вокруг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интересного», беседа «Без друзей нам не прожить ни за что на свете», беседа «Я гуляю, посмотри», НОД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"Будем знакомы - русская матрешка« [ см. приложение 6]; прогулка «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Липа -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красавица» [ см. приложение 4]; прогулка «В гости к березе». [ см. приложение 3];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элементарных  математических представлений «Чудесные матрешки» [ см. приложение 1];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элементарных  математических представлений «В гости к нам пришли матрёшки» [ см. приложение 7]; НОД «Весёлые матрёшки». [ см. приложение 8].</a:t>
            </a:r>
          </a:p>
          <a:p>
            <a:pPr lvl="0" algn="just"/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Речевое </a:t>
            </a:r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развитие: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«Русская  матрешка». 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Чтение и разучивание стихотворений:  Л. Громов «Подарили Маше», Р.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Карапетьян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«Как в большой-большой матрешке»; Джулия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Рум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«Эти русские матрешки»;  А Кулешова «Кукла славная матрешка»; С. Иванов «Ой, ты барышня-матрешка»; Л. Некрасова «Весёлые матрёшки»; Ю. Володина «Матрёшки»;  Л. Громова «Подарок Маше»;  Н. Радченко «На полке куколка стоит…»;  С. Маршак «О матрёшках»; А. Кулешова «Матрёшка»;  В. Берестов  «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Матрёшкины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потешки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отгадывание загадок о матрешках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[см. приложение 10.12,14,15]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Художественно-эстетическое развитие: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07000"/>
              </a:lnSpc>
              <a:spcBef>
                <a:spcPts val="200"/>
              </a:spcBef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Беседа «Город мастеров» (знакомство с центром творчества в группе),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аппликация на тему: «Украсим платочек для матрешки»; лепка на тему:  «Разноцветные матрешки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 матрешек сарафан в горошек»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[см. приложение 2]; рисование «Хоровод матрешек» [см. приложение 9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Слушание и разучивание песен: «Мы веселые матрешки», «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Матрешечки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-крошечки», пляска «Мы, матрешки-крошки»; И.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Бодраченко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пляска «Матрёшки»; слова М.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Ивенсен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музыка А. Александрова «К нам гости пришли».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624" y="461457"/>
            <a:ext cx="5991225" cy="608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Социально-коммуникативное развитие: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 для налаживания контакта с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ребенком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«Дай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ручку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!», «Привет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Пока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!»,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игры: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«Цветные матрешки», «Веселые матрешки», «Как, у нашей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Дунечки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«Собери матрешку»,  «Назови, какого цвета у матрешек платочек», «Разложи матрешек по росту», «Что из чего сделано?», «Больше-меньше», «Подбери матрешкам платочки», «Отбери мозаику по цвету», «Где спряталась матрешка?», «Матрешки разные», «Одна и много», «Матрешка, где ты?»,  «Помоги матрешке найти свои игрушки», «Какой матрешки не стало?»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» см. приложение 11, 14]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 развитие: 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Подвижные игры: «Дружные парочки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Найди матрешку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«Научи матрешку», «Кто первый добежит до матрешки»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[см. приложение 11,12, 14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], дыхательная гимнастика, гимнастика для глаз, пальчиковая гимнастика, динамические паузы (релаксация,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сказкотерапия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(сроки реализации с   19.09.2022 по 27.10.2022)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   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Заключительный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карт адаптации, развлечение «В гостях у русской матрешки »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см. приложение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презентаций о матрешках, выставка творческих работ детей (рисунки, поделки, книжки-малышки); папки-передвижки, консультации.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(сроки реализации с  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28.10.2022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31.10.2022)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9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0028" y="528379"/>
            <a:ext cx="6037943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600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проекта:</a:t>
            </a:r>
            <a:endParaRPr lang="ru-RU" sz="1600" dirty="0">
              <a:ln w="9525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Бородин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О. Матрешка: стихотворение. Библиотека.-1995. - №1. С. 39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Белкина Л.В. Адаптация детей раннего возраста к условиям ДОУ, ТЦ «Учитель», 2004.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Васильева М.А.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«Программа воспитания и обучения в детском саду»;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Знакомьтесь –матрешка»   Дошкольное воспитание. -1994.-№4. –С.29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Журнал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Мурзилка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 Русская матрешка. -  2005. - №3. – С. 173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5 5. Левина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М.С.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// Из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истории матрешки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365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кукол со всего света. – М.: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Рольф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, 2000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Матрешка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дочь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Фукурумы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А почему? – 1991. № 4. – С.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Роньжина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А.С. Занятия психолога с детьми 2-4х лет в период адаптации к дошкольному учреждению. – М.: ООО «Национальный книжный центр», 2012. – 72с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Стихи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Маршака, муз. А.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Пресленева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Матрешки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 Песни картинки: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вып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30.-Л.-М.:Сов. Композитор, 1986. 	С.7.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http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mikedesign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livejournal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/10883.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html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https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www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youtube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watch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fF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AW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ZglbM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http://kartinkiprovsio.ru/matreshki-kartinki. html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2463</TotalTime>
  <Words>1779</Words>
  <Application>Microsoft Office PowerPoint</Application>
  <PresentationFormat>Экран (4:3)</PresentationFormat>
  <Paragraphs>152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Светик</dc:creator>
  <cp:lastModifiedBy>дэн</cp:lastModifiedBy>
  <cp:revision>197</cp:revision>
  <cp:lastPrinted>2023-06-27T14:35:39Z</cp:lastPrinted>
  <dcterms:created xsi:type="dcterms:W3CDTF">2017-03-22T22:19:54Z</dcterms:created>
  <dcterms:modified xsi:type="dcterms:W3CDTF">2025-01-07T16:26:53Z</dcterms:modified>
</cp:coreProperties>
</file>