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71" r:id="rId4"/>
    <p:sldId id="272" r:id="rId5"/>
    <p:sldId id="261" r:id="rId6"/>
    <p:sldId id="273" r:id="rId7"/>
    <p:sldId id="274" r:id="rId8"/>
    <p:sldId id="266" r:id="rId9"/>
    <p:sldId id="267" r:id="rId10"/>
    <p:sldId id="263" r:id="rId11"/>
    <p:sldId id="275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800199"/>
          </a:xfrm>
        </p:spPr>
        <p:txBody>
          <a:bodyPr/>
          <a:lstStyle/>
          <a:p>
            <a:r>
              <a:rPr lang="ru-RU" dirty="0" smtClean="0"/>
              <a:t>Отделка изделий из древесины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7070" r="26212" b="41010"/>
          <a:stretch/>
        </p:blipFill>
        <p:spPr bwMode="auto">
          <a:xfrm>
            <a:off x="222244" y="2060746"/>
            <a:ext cx="5285860" cy="39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10" y="4041018"/>
            <a:ext cx="3361105" cy="26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2" y="1916832"/>
            <a:ext cx="2904506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0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0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Техника безопасности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Работать с лаком только при наличии вытяжного шкафа или в хорошо проветриваемом помещении.</a:t>
            </a:r>
          </a:p>
          <a:p>
            <a:r>
              <a:rPr lang="ru-RU" dirty="0" smtClean="0"/>
              <a:t>2. Избегать попадания </a:t>
            </a:r>
            <a:r>
              <a:rPr lang="ru-RU" smtClean="0"/>
              <a:t>лака </a:t>
            </a:r>
            <a:r>
              <a:rPr lang="ru-RU" smtClean="0"/>
              <a:t>на </a:t>
            </a:r>
            <a:r>
              <a:rPr lang="ru-RU" dirty="0" smtClean="0"/>
              <a:t>руки и одежду.</a:t>
            </a:r>
          </a:p>
          <a:p>
            <a:r>
              <a:rPr lang="ru-RU" dirty="0" smtClean="0"/>
              <a:t>3. По окончании работы тщательно вымыть руки с мылом.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6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8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0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8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1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7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1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43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Отделка изделий из древесины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безопасности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Отделка изделий из древесины</dc:title>
  <dc:creator>1</dc:creator>
  <cp:lastModifiedBy>1</cp:lastModifiedBy>
  <cp:revision>9</cp:revision>
  <dcterms:created xsi:type="dcterms:W3CDTF">2020-11-18T05:05:12Z</dcterms:created>
  <dcterms:modified xsi:type="dcterms:W3CDTF">2020-11-19T04:49:24Z</dcterms:modified>
</cp:coreProperties>
</file>