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0" r:id="rId6"/>
    <p:sldId id="279" r:id="rId7"/>
    <p:sldId id="272" r:id="rId8"/>
    <p:sldId id="280" r:id="rId9"/>
    <p:sldId id="274" r:id="rId10"/>
    <p:sldId id="282" r:id="rId11"/>
    <p:sldId id="283" r:id="rId12"/>
    <p:sldId id="276" r:id="rId13"/>
    <p:sldId id="266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F7"/>
    <a:srgbClr val="60A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Рамка 11">
            <a:extLst>
              <a:ext uri="{FF2B5EF4-FFF2-40B4-BE49-F238E27FC236}">
                <a16:creationId xmlns="" xmlns:a16="http://schemas.microsoft.com/office/drawing/2014/main" id="{C761790C-DD04-62CB-B631-4DEBCF0EF4DE}"/>
              </a:ext>
            </a:extLst>
          </p:cNvPr>
          <p:cNvSpPr/>
          <p:nvPr userDrawn="1"/>
        </p:nvSpPr>
        <p:spPr>
          <a:xfrm>
            <a:off x="4714" y="0"/>
            <a:ext cx="9139286" cy="6858000"/>
          </a:xfrm>
          <a:prstGeom prst="frame">
            <a:avLst>
              <a:gd name="adj1" fmla="val 80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10F92D9E-57F5-2187-0F51-89D1D1D36C5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5D39252A-39B5-61D2-3B8B-78F9B1C893C4}"/>
              </a:ext>
            </a:extLst>
          </p:cNvPr>
          <p:cNvSpPr/>
          <p:nvPr/>
        </p:nvSpPr>
        <p:spPr>
          <a:xfrm>
            <a:off x="1691680" y="1052736"/>
            <a:ext cx="5530273" cy="20481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математики </a:t>
            </a:r>
            <a:r>
              <a:rPr lang="ru-RU" sz="4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2 классе</a:t>
            </a:r>
          </a:p>
        </p:txBody>
      </p:sp>
      <p:pic>
        <p:nvPicPr>
          <p:cNvPr id="2050" name="Picture 2" descr="Picture background">
            <a:extLst>
              <a:ext uri="{FF2B5EF4-FFF2-40B4-BE49-F238E27FC236}">
                <a16:creationId xmlns="" xmlns:a16="http://schemas.microsoft.com/office/drawing/2014/main" id="{78DD1377-FE2F-193C-9D1D-C0B123F72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84984"/>
            <a:ext cx="2131349" cy="345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cture background">
            <a:extLst>
              <a:ext uri="{FF2B5EF4-FFF2-40B4-BE49-F238E27FC236}">
                <a16:creationId xmlns="" xmlns:a16="http://schemas.microsoft.com/office/drawing/2014/main" id="{6CB4B555-67B0-CD14-10B4-03B2CEEC1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172" y="4752822"/>
            <a:ext cx="576235" cy="52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73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DFB516F-5867-D72B-BE4D-69E57B680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13C9976F-B0F1-1832-9427-A60E2988B76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9E1B4CD7-26F2-7B77-4714-D09E6D84E87A}"/>
              </a:ext>
            </a:extLst>
          </p:cNvPr>
          <p:cNvSpPr/>
          <p:nvPr/>
        </p:nvSpPr>
        <p:spPr>
          <a:xfrm>
            <a:off x="1763688" y="216212"/>
            <a:ext cx="5386257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 выражение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4A58D1A-E9BA-459D-2308-38711441EC17}"/>
              </a:ext>
            </a:extLst>
          </p:cNvPr>
          <p:cNvSpPr/>
          <p:nvPr/>
        </p:nvSpPr>
        <p:spPr>
          <a:xfrm>
            <a:off x="1355730" y="1517248"/>
            <a:ext cx="6202171" cy="129614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 числу 60 прибавить разность чисел 12 и 4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B25A226-680F-D941-93D0-7F4C12711EB8}"/>
              </a:ext>
            </a:extLst>
          </p:cNvPr>
          <p:cNvSpPr/>
          <p:nvPr/>
        </p:nvSpPr>
        <p:spPr>
          <a:xfrm>
            <a:off x="1547664" y="3310836"/>
            <a:ext cx="4286176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tx1"/>
                </a:solidFill>
              </a:rPr>
              <a:t>60 + (12 - 4) =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18C99A05-8097-04E9-CCE8-7635709EF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="" xmlns:a16="http://schemas.microsoft.com/office/drawing/2014/main" id="{A2D85857-A6E1-1CE7-4016-3BC2ADC8E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350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CE937AB-EB49-5587-B00E-0D7077A49293}"/>
              </a:ext>
            </a:extLst>
          </p:cNvPr>
          <p:cNvSpPr/>
          <p:nvPr/>
        </p:nvSpPr>
        <p:spPr>
          <a:xfrm>
            <a:off x="5833840" y="3310836"/>
            <a:ext cx="1160513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235549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F1D16E3-02C1-93CF-EC06-D80745FFC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69D12C48-7C09-56D2-C078-C597DC1D7B8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46F80EF6-9663-EF85-7FEE-E0DE7C15EA0D}"/>
              </a:ext>
            </a:extLst>
          </p:cNvPr>
          <p:cNvSpPr/>
          <p:nvPr/>
        </p:nvSpPr>
        <p:spPr>
          <a:xfrm>
            <a:off x="1763688" y="216212"/>
            <a:ext cx="5386257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 выражение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F8FF7B4-169A-A57A-C3F9-C3341753FF8A}"/>
              </a:ext>
            </a:extLst>
          </p:cNvPr>
          <p:cNvSpPr/>
          <p:nvPr/>
        </p:nvSpPr>
        <p:spPr>
          <a:xfrm>
            <a:off x="1355730" y="1517248"/>
            <a:ext cx="6202171" cy="129614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 разности чисел 30 и 10 прибавить число 9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B92DF45-0C55-3B12-D1E6-4FE90703C92E}"/>
              </a:ext>
            </a:extLst>
          </p:cNvPr>
          <p:cNvSpPr/>
          <p:nvPr/>
        </p:nvSpPr>
        <p:spPr>
          <a:xfrm>
            <a:off x="1547664" y="3310836"/>
            <a:ext cx="4286176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tx1"/>
                </a:solidFill>
              </a:rPr>
              <a:t>(30 – 10) + 9 =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571B4B17-94AB-B6F8-C700-1CB32BEF7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="" xmlns:a16="http://schemas.microsoft.com/office/drawing/2014/main" id="{FBE3B74B-02FE-39F3-594D-BEAF70A4B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350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163D21D-CB49-BEAD-2BFA-0AC4B5842F28}"/>
              </a:ext>
            </a:extLst>
          </p:cNvPr>
          <p:cNvSpPr/>
          <p:nvPr/>
        </p:nvSpPr>
        <p:spPr>
          <a:xfrm>
            <a:off x="5833840" y="3310836"/>
            <a:ext cx="1160513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115028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DB73DA9-D128-E4B5-B0C0-F1EDA909B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15D855E7-ADEB-643C-A5BA-84C4C172C6A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DA0AA085-4D60-2729-E068-11824836E998}"/>
              </a:ext>
            </a:extLst>
          </p:cNvPr>
          <p:cNvSpPr/>
          <p:nvPr/>
        </p:nvSpPr>
        <p:spPr>
          <a:xfrm>
            <a:off x="2123728" y="260648"/>
            <a:ext cx="5184576" cy="743979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Проверим логику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33C20DA-D93A-0F91-A407-1F4F54A4E922}"/>
              </a:ext>
            </a:extLst>
          </p:cNvPr>
          <p:cNvSpPr/>
          <p:nvPr/>
        </p:nvSpPr>
        <p:spPr>
          <a:xfrm>
            <a:off x="179512" y="1164923"/>
            <a:ext cx="8808800" cy="197604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Из коробки с зелёными и жёлтыми грушами не глядя взяли 3 груши. Какого цвета они могут быть? Сколько груш разного цвета в каждом возможном наборе? </a:t>
            </a: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="" xmlns:a16="http://schemas.microsoft.com/office/drawing/2014/main" id="{1A7F25E0-26D5-B5C4-C9FF-0D7185687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03" y="41408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icture background">
            <a:extLst>
              <a:ext uri="{FF2B5EF4-FFF2-40B4-BE49-F238E27FC236}">
                <a16:creationId xmlns="" xmlns:a16="http://schemas.microsoft.com/office/drawing/2014/main" id="{626F4912-6E90-7612-259A-DA45A2D63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614" y="5355459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>
            <a:extLst>
              <a:ext uri="{FF2B5EF4-FFF2-40B4-BE49-F238E27FC236}">
                <a16:creationId xmlns="" xmlns:a16="http://schemas.microsoft.com/office/drawing/2014/main" id="{90D8B90D-DABC-E3B0-3ECB-852771FFF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11" y="3418338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icture background">
            <a:extLst>
              <a:ext uri="{FF2B5EF4-FFF2-40B4-BE49-F238E27FC236}">
                <a16:creationId xmlns="" xmlns:a16="http://schemas.microsoft.com/office/drawing/2014/main" id="{CE70A584-6E22-9AA4-A02D-66473C975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85" y="3360136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icture background">
            <a:extLst>
              <a:ext uri="{FF2B5EF4-FFF2-40B4-BE49-F238E27FC236}">
                <a16:creationId xmlns="" xmlns:a16="http://schemas.microsoft.com/office/drawing/2014/main" id="{2589377B-20BA-9E22-740C-CEB678D01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49476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="" xmlns:a16="http://schemas.microsoft.com/office/drawing/2014/main" id="{7BBACD6E-D3E2-DAD2-07DC-3AAC6FECB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782" y="3418338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="" xmlns:a16="http://schemas.microsoft.com/office/drawing/2014/main" id="{B45A4FCD-4300-A894-325E-BB33629D7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600" y="3418338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Picture background">
            <a:extLst>
              <a:ext uri="{FF2B5EF4-FFF2-40B4-BE49-F238E27FC236}">
                <a16:creationId xmlns="" xmlns:a16="http://schemas.microsoft.com/office/drawing/2014/main" id="{9485FA26-4E6C-0386-791B-9732D74E8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494" y="3418338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Picture background">
            <a:extLst>
              <a:ext uri="{FF2B5EF4-FFF2-40B4-BE49-F238E27FC236}">
                <a16:creationId xmlns="" xmlns:a16="http://schemas.microsoft.com/office/drawing/2014/main" id="{69FD230E-67A4-E5EE-ECF1-5D5BFC58C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77" y="4963619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Picture background">
            <a:extLst>
              <a:ext uri="{FF2B5EF4-FFF2-40B4-BE49-F238E27FC236}">
                <a16:creationId xmlns="" xmlns:a16="http://schemas.microsoft.com/office/drawing/2014/main" id="{A1A23AB8-9065-FACB-2663-73739A555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917" y="4916048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icture background">
            <a:extLst>
              <a:ext uri="{FF2B5EF4-FFF2-40B4-BE49-F238E27FC236}">
                <a16:creationId xmlns="" xmlns:a16="http://schemas.microsoft.com/office/drawing/2014/main" id="{D9847B27-7E2D-835F-1B53-E5A93FFB9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434" y="4916048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Picture background">
            <a:extLst>
              <a:ext uri="{FF2B5EF4-FFF2-40B4-BE49-F238E27FC236}">
                <a16:creationId xmlns="" xmlns:a16="http://schemas.microsoft.com/office/drawing/2014/main" id="{41E54EA2-AE3F-466D-EF80-058CFAE1B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089" y="4851684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Picture background">
            <a:extLst>
              <a:ext uri="{FF2B5EF4-FFF2-40B4-BE49-F238E27FC236}">
                <a16:creationId xmlns="" xmlns:a16="http://schemas.microsoft.com/office/drawing/2014/main" id="{70E0D8FD-80AB-B7D6-96E5-04D282F73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338" y="4847293"/>
            <a:ext cx="809398" cy="100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Picture background">
            <a:extLst>
              <a:ext uri="{FF2B5EF4-FFF2-40B4-BE49-F238E27FC236}">
                <a16:creationId xmlns="" xmlns:a16="http://schemas.microsoft.com/office/drawing/2014/main" id="{87C8B1E1-4C1A-3253-5121-502E93E25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081" y="4842902"/>
            <a:ext cx="768666" cy="9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38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B6A2757-67A2-A83D-DDE1-D0C80BD77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23BEFC0A-192E-BAF8-D5C4-B8BA6D8894E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23A54836-BAAC-0994-B530-C56F9736C2BD}"/>
              </a:ext>
            </a:extLst>
          </p:cNvPr>
          <p:cNvSpPr/>
          <p:nvPr/>
        </p:nvSpPr>
        <p:spPr>
          <a:xfrm>
            <a:off x="2715652" y="148466"/>
            <a:ext cx="3378909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Самооценка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0E01C8C-CDC8-6CC2-02C8-D07F710755CE}"/>
              </a:ext>
            </a:extLst>
          </p:cNvPr>
          <p:cNvSpPr/>
          <p:nvPr/>
        </p:nvSpPr>
        <p:spPr>
          <a:xfrm>
            <a:off x="931467" y="1869193"/>
            <a:ext cx="333550" cy="4534131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A261122-E6D0-5B5A-85B3-6FDAA18D33FF}"/>
              </a:ext>
            </a:extLst>
          </p:cNvPr>
          <p:cNvSpPr/>
          <p:nvPr/>
        </p:nvSpPr>
        <p:spPr>
          <a:xfrm>
            <a:off x="7699672" y="1838133"/>
            <a:ext cx="333550" cy="4534131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466A2793-2427-6962-EA78-CE9A2762051B}"/>
              </a:ext>
            </a:extLst>
          </p:cNvPr>
          <p:cNvSpPr/>
          <p:nvPr/>
        </p:nvSpPr>
        <p:spPr>
          <a:xfrm>
            <a:off x="6723364" y="925913"/>
            <a:ext cx="2109743" cy="72043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+ 3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32B69B4B-363C-21DE-AD18-8AB091115986}"/>
              </a:ext>
            </a:extLst>
          </p:cNvPr>
          <p:cNvSpPr/>
          <p:nvPr/>
        </p:nvSpPr>
        <p:spPr>
          <a:xfrm>
            <a:off x="646631" y="866565"/>
            <a:ext cx="1236771" cy="72043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С.р</a:t>
            </a:r>
            <a:r>
              <a:rPr lang="ru-RU" sz="4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8" name="Picture 2" descr="Picture background">
            <a:extLst>
              <a:ext uri="{FF2B5EF4-FFF2-40B4-BE49-F238E27FC236}">
                <a16:creationId xmlns="" xmlns:a16="http://schemas.microsoft.com/office/drawing/2014/main" id="{CBB52F27-37CB-460A-9545-2BEA37BF7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259" y="3861048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="" xmlns:a16="http://schemas.microsoft.com/office/drawing/2014/main" id="{B43689E7-2D7A-DE10-5982-5A90C6EBC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43" y="5154066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Picture background">
            <a:extLst>
              <a:ext uri="{FF2B5EF4-FFF2-40B4-BE49-F238E27FC236}">
                <a16:creationId xmlns="" xmlns:a16="http://schemas.microsoft.com/office/drawing/2014/main" id="{81EB53EA-D4CF-991B-6E04-2DC1BD594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3" y="5758378"/>
            <a:ext cx="713918" cy="64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icture background">
            <a:extLst>
              <a:ext uri="{FF2B5EF4-FFF2-40B4-BE49-F238E27FC236}">
                <a16:creationId xmlns="" xmlns:a16="http://schemas.microsoft.com/office/drawing/2014/main" id="{8DFEA3C8-B66D-B2FF-F299-F031B0745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488" y="5727318"/>
            <a:ext cx="713918" cy="64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02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0.03263 L -0.01111 -0.03263 C -0.00816 -0.03472 0.0158 -0.04467 0.01719 -0.05833 C 0.01892 -0.07777 -0.00052 -0.10069 -0.00608 -0.11088 C -0.01181 -0.12129 -0.01684 -0.1324 -0.0224 -0.14328 C -0.02292 -0.15138 -0.0257 -0.15949 -0.02431 -0.16736 C -0.02309 -0.17407 -0.00208 -0.21828 1.11111E-6 -0.22268 C 0.00069 -0.23263 0.00278 -0.24236 0.00191 -0.25231 C 0.00139 -0.26041 -0.00226 -0.26759 -0.00417 -0.27523 C -0.00538 -0.28055 -0.00608 -0.28611 -0.00712 -0.29143 C 0.00364 -0.31018 0.01198 -0.32037 0.0151 -0.34537 C 0.01667 -0.35694 0.01146 -0.36412 0.00712 -0.37222 C 0.00764 -0.38032 0.01059 -0.39884 0.00799 -0.40995 C 0.00712 -0.41412 0.00538 -0.41805 0.00399 -0.42199 C 0.00278 -0.44236 0.00295 -0.43287 0.00295 -0.45023 L 0.00191 -0.44907 " pathEditMode="relative" ptsTypes="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1.94444E-6 0.00046 C 0.00295 -0.00255 0.02691 -0.01528 0.0283 -0.03241 C 0.03004 -0.05695 0.01059 -0.08588 0.00504 -0.09885 C -0.00069 -0.11204 -0.00573 -0.12616 -0.01128 -0.13982 C -0.0118 -0.15 -0.01458 -0.16042 -0.01319 -0.17037 C -0.01198 -0.17871 0.00903 -0.23473 0.01111 -0.24028 C 0.01181 -0.25278 0.01389 -0.26505 0.01302 -0.27778 C 0.0125 -0.28797 0.00886 -0.297 0.00695 -0.30672 C 0.00573 -0.31343 0.00504 -0.32037 0.004 -0.32709 C 0.01476 -0.35093 0.02309 -0.36366 0.02622 -0.39537 C 0.02778 -0.40996 0.02257 -0.41899 0.01823 -0.42917 C 0.01875 -0.43959 0.0217 -0.46297 0.0191 -0.47709 C 0.01823 -0.48218 0.0165 -0.48727 0.01511 -0.49213 C 0.01389 -0.51806 0.01406 -0.50602 0.01406 -0.52778 L 0.01302 -0.52639 " pathEditMode="relative" rAng="0" ptsTypes="AAAAAAAAAAAAA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-2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AF29C7F-D332-B4E7-957E-F5315DA5E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81AA34F6-0D9A-0382-BD54-EA03B8A44C0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95581F8D-D548-4CC0-FFCE-B96C4D5BCAA1}"/>
              </a:ext>
            </a:extLst>
          </p:cNvPr>
          <p:cNvSpPr/>
          <p:nvPr/>
        </p:nvSpPr>
        <p:spPr>
          <a:xfrm>
            <a:off x="2987824" y="188640"/>
            <a:ext cx="3442041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 урока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AF3A011-B144-346C-6713-A1C53D7F00CB}"/>
              </a:ext>
            </a:extLst>
          </p:cNvPr>
          <p:cNvSpPr/>
          <p:nvPr/>
        </p:nvSpPr>
        <p:spPr>
          <a:xfrm>
            <a:off x="1451828" y="1484784"/>
            <a:ext cx="6514031" cy="172819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Сегодня мы решали примеры вида …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8FCE1A7-1EB9-954C-FF6E-22D2DA321CB1}"/>
              </a:ext>
            </a:extLst>
          </p:cNvPr>
          <p:cNvSpPr/>
          <p:nvPr/>
        </p:nvSpPr>
        <p:spPr>
          <a:xfrm>
            <a:off x="2123728" y="3586074"/>
            <a:ext cx="5493855" cy="11116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tx1"/>
                </a:solidFill>
              </a:rPr>
              <a:t>Для этого надо …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1EE42743-E8EF-6627-9CD7-138EE434D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="" xmlns:a16="http://schemas.microsoft.com/office/drawing/2014/main" id="{3A43D8CC-EBC9-D93D-7CCE-B2DF5DC75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350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64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630579C-FF2C-6E6A-BE1E-1AB4C040D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131B4B5B-3243-B66D-BF16-9024F478723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47C4EDB9-E375-E81F-3988-0E663E377653}"/>
              </a:ext>
            </a:extLst>
          </p:cNvPr>
          <p:cNvSpPr/>
          <p:nvPr/>
        </p:nvSpPr>
        <p:spPr>
          <a:xfrm>
            <a:off x="2249742" y="260648"/>
            <a:ext cx="4644516" cy="743979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Настрой на урок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2090DEC-73C4-52A7-E32E-7CC3761F8D8C}"/>
              </a:ext>
            </a:extLst>
          </p:cNvPr>
          <p:cNvSpPr/>
          <p:nvPr/>
        </p:nvSpPr>
        <p:spPr>
          <a:xfrm>
            <a:off x="1943708" y="1628800"/>
            <a:ext cx="5256583" cy="191736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750"/>
              </a:spcAft>
            </a:pPr>
            <a:r>
              <a:rPr lang="ru-RU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всё легко получалось …</a:t>
            </a:r>
          </a:p>
        </p:txBody>
      </p:sp>
      <p:pic>
        <p:nvPicPr>
          <p:cNvPr id="7" name="Picture 2" descr="Picture background">
            <a:extLst>
              <a:ext uri="{FF2B5EF4-FFF2-40B4-BE49-F238E27FC236}">
                <a16:creationId xmlns="" xmlns:a16="http://schemas.microsoft.com/office/drawing/2014/main" id="{AC54177C-7265-87B3-ABE0-292DEFE14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84984"/>
            <a:ext cx="2131349" cy="345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="" xmlns:a16="http://schemas.microsoft.com/office/drawing/2014/main" id="{9CD1307E-5448-4E3A-FF22-E347C214E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172" y="4752822"/>
            <a:ext cx="576235" cy="52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72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0F9E780-D680-0FEA-C363-515933ECE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A0F96BA0-7788-C6BE-DAC4-50465413B97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8C09836C-58B6-E0C4-8732-7DCE11CC8A63}"/>
              </a:ext>
            </a:extLst>
          </p:cNvPr>
          <p:cNvSpPr/>
          <p:nvPr/>
        </p:nvSpPr>
        <p:spPr>
          <a:xfrm>
            <a:off x="2915816" y="209261"/>
            <a:ext cx="3763478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общего?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27B816A-8BB2-0DE1-6F4E-4D335D2AFE08}"/>
              </a:ext>
            </a:extLst>
          </p:cNvPr>
          <p:cNvSpPr/>
          <p:nvPr/>
        </p:nvSpPr>
        <p:spPr>
          <a:xfrm rot="20415919">
            <a:off x="784882" y="1844679"/>
            <a:ext cx="2781186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26 + 4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86671D9-7957-DE58-7155-CBA9F4E7D907}"/>
              </a:ext>
            </a:extLst>
          </p:cNvPr>
          <p:cNvSpPr/>
          <p:nvPr/>
        </p:nvSpPr>
        <p:spPr>
          <a:xfrm rot="20379159">
            <a:off x="4163721" y="1428453"/>
            <a:ext cx="3252717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75 + 5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4E68DAB0-35C7-D6B4-6AFC-DBAB8B207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7781" y="4017476"/>
            <a:ext cx="1641367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icture background">
            <a:extLst>
              <a:ext uri="{FF2B5EF4-FFF2-40B4-BE49-F238E27FC236}">
                <a16:creationId xmlns="" xmlns:a16="http://schemas.microsoft.com/office/drawing/2014/main" id="{12686FF4-67CC-E27C-372D-FC2DEFB2A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47" y="5243645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4BA1C4E-F360-0003-2F9C-D346268170DF}"/>
              </a:ext>
            </a:extLst>
          </p:cNvPr>
          <p:cNvSpPr/>
          <p:nvPr/>
        </p:nvSpPr>
        <p:spPr>
          <a:xfrm rot="20415919">
            <a:off x="1524056" y="3412426"/>
            <a:ext cx="2781186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32 + 8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9142726-E77A-583F-2710-143266AB2DF8}"/>
              </a:ext>
            </a:extLst>
          </p:cNvPr>
          <p:cNvSpPr/>
          <p:nvPr/>
        </p:nvSpPr>
        <p:spPr>
          <a:xfrm rot="20415919">
            <a:off x="2091679" y="5104729"/>
            <a:ext cx="2781186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67 + 3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CAE4C46-EFB4-47C3-0CEA-C3D93257160E}"/>
              </a:ext>
            </a:extLst>
          </p:cNvPr>
          <p:cNvSpPr/>
          <p:nvPr/>
        </p:nvSpPr>
        <p:spPr>
          <a:xfrm rot="20379159">
            <a:off x="4728100" y="3107929"/>
            <a:ext cx="3252717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81 + 9</a:t>
            </a:r>
          </a:p>
        </p:txBody>
      </p:sp>
    </p:spTree>
    <p:extLst>
      <p:ext uri="{BB962C8B-B14F-4D97-AF65-F5344CB8AC3E}">
        <p14:creationId xmlns:p14="http://schemas.microsoft.com/office/powerpoint/2010/main" val="368915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B1B5A90-7EF0-2BE1-F1B5-8B5ADE673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0DB734EC-101D-0081-45BC-CA96B7CACB0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5620E8AA-CABF-9126-976A-96E2B85CD424}"/>
              </a:ext>
            </a:extLst>
          </p:cNvPr>
          <p:cNvSpPr/>
          <p:nvPr/>
        </p:nvSpPr>
        <p:spPr>
          <a:xfrm>
            <a:off x="3203848" y="260648"/>
            <a:ext cx="3226017" cy="792088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3351210-652C-69E0-8E6D-560552C40C5C}"/>
              </a:ext>
            </a:extLst>
          </p:cNvPr>
          <p:cNvSpPr/>
          <p:nvPr/>
        </p:nvSpPr>
        <p:spPr>
          <a:xfrm>
            <a:off x="1288581" y="1412776"/>
            <a:ext cx="6566838" cy="100926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Решение примеров вида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A965714-543B-3437-41D7-105B4078EAA2}"/>
              </a:ext>
            </a:extLst>
          </p:cNvPr>
          <p:cNvSpPr/>
          <p:nvPr/>
        </p:nvSpPr>
        <p:spPr>
          <a:xfrm>
            <a:off x="1275121" y="2958223"/>
            <a:ext cx="3096344" cy="8765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26 + 4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E025B44-0BEC-2F7F-D343-E9BD58FB613B}"/>
              </a:ext>
            </a:extLst>
          </p:cNvPr>
          <p:cNvSpPr/>
          <p:nvPr/>
        </p:nvSpPr>
        <p:spPr>
          <a:xfrm>
            <a:off x="4856168" y="2958223"/>
            <a:ext cx="3096344" cy="8765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tx1"/>
                </a:solidFill>
              </a:rPr>
              <a:t>95 + 5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5025A11D-9BA3-A31E-2CA9-22789D71B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7781" y="4017476"/>
            <a:ext cx="1641367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="" xmlns:a16="http://schemas.microsoft.com/office/drawing/2014/main" id="{78014962-93CB-6C49-9F41-536806A6B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47" y="5243645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47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EEB133B-854A-1490-F7DE-D037B1953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803FADFB-8AE9-712B-8881-375A6D2A34C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D9820C68-7E12-8A4A-AD46-17B67DC53B7A}"/>
              </a:ext>
            </a:extLst>
          </p:cNvPr>
          <p:cNvSpPr/>
          <p:nvPr/>
        </p:nvSpPr>
        <p:spPr>
          <a:xfrm>
            <a:off x="1259632" y="286510"/>
            <a:ext cx="6977605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Вычисли, объясняя устно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826F9D9-6D04-A284-DF0A-8FB089C69A6B}"/>
              </a:ext>
            </a:extLst>
          </p:cNvPr>
          <p:cNvSpPr/>
          <p:nvPr/>
        </p:nvSpPr>
        <p:spPr>
          <a:xfrm>
            <a:off x="683568" y="1556792"/>
            <a:ext cx="4824536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tx1"/>
                </a:solidFill>
              </a:rPr>
              <a:t> 12 + 8 =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0F6FC950-C201-E877-39A6-4C8799980722}"/>
              </a:ext>
            </a:extLst>
          </p:cNvPr>
          <p:cNvCxnSpPr>
            <a:cxnSpLocks/>
          </p:cNvCxnSpPr>
          <p:nvPr/>
        </p:nvCxnSpPr>
        <p:spPr>
          <a:xfrm flipH="1">
            <a:off x="835362" y="2286536"/>
            <a:ext cx="496278" cy="46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AFC5F74A-8BA0-7132-7270-086F7BF15017}"/>
              </a:ext>
            </a:extLst>
          </p:cNvPr>
          <p:cNvCxnSpPr>
            <a:cxnSpLocks/>
          </p:cNvCxnSpPr>
          <p:nvPr/>
        </p:nvCxnSpPr>
        <p:spPr>
          <a:xfrm>
            <a:off x="1331640" y="2277228"/>
            <a:ext cx="367211" cy="4854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B250EAC-C5FF-A72E-E10F-73478D74535E}"/>
              </a:ext>
            </a:extLst>
          </p:cNvPr>
          <p:cNvSpPr/>
          <p:nvPr/>
        </p:nvSpPr>
        <p:spPr>
          <a:xfrm>
            <a:off x="274832" y="2848136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00CC360-F79D-6647-8DC1-29B0400C331B}"/>
              </a:ext>
            </a:extLst>
          </p:cNvPr>
          <p:cNvSpPr/>
          <p:nvPr/>
        </p:nvSpPr>
        <p:spPr>
          <a:xfrm>
            <a:off x="1563219" y="2848002"/>
            <a:ext cx="504684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B78BB60F-6D45-E173-4085-CD19E0936062}"/>
              </a:ext>
            </a:extLst>
          </p:cNvPr>
          <p:cNvSpPr/>
          <p:nvPr/>
        </p:nvSpPr>
        <p:spPr>
          <a:xfrm>
            <a:off x="4368809" y="1563824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FD3255D-FE49-AB2B-AA77-F48331DA304F}"/>
              </a:ext>
            </a:extLst>
          </p:cNvPr>
          <p:cNvSpPr/>
          <p:nvPr/>
        </p:nvSpPr>
        <p:spPr>
          <a:xfrm>
            <a:off x="584926" y="3819956"/>
            <a:ext cx="4923178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tx1"/>
                </a:solidFill>
              </a:rPr>
              <a:t> 43 + 7 =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3E7297FA-ED50-3459-EE52-1C41155FC733}"/>
              </a:ext>
            </a:extLst>
          </p:cNvPr>
          <p:cNvCxnSpPr>
            <a:cxnSpLocks/>
          </p:cNvCxnSpPr>
          <p:nvPr/>
        </p:nvCxnSpPr>
        <p:spPr>
          <a:xfrm flipH="1">
            <a:off x="835362" y="4484640"/>
            <a:ext cx="424270" cy="5505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427034AA-D38C-244D-1C9B-8D175E09E536}"/>
              </a:ext>
            </a:extLst>
          </p:cNvPr>
          <p:cNvCxnSpPr>
            <a:cxnSpLocks/>
          </p:cNvCxnSpPr>
          <p:nvPr/>
        </p:nvCxnSpPr>
        <p:spPr>
          <a:xfrm>
            <a:off x="1259632" y="4484506"/>
            <a:ext cx="303587" cy="5506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49038A94-EFF9-8AFD-EEBB-A71768172A65}"/>
              </a:ext>
            </a:extLst>
          </p:cNvPr>
          <p:cNvSpPr/>
          <p:nvPr/>
        </p:nvSpPr>
        <p:spPr>
          <a:xfrm>
            <a:off x="274832" y="5166265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C1081FB6-A161-4133-FCED-D7E1200F951F}"/>
              </a:ext>
            </a:extLst>
          </p:cNvPr>
          <p:cNvSpPr/>
          <p:nvPr/>
        </p:nvSpPr>
        <p:spPr>
          <a:xfrm>
            <a:off x="1446509" y="5168101"/>
            <a:ext cx="504684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084ED6BB-DB3C-AB43-F0BB-531A7656EB3E}"/>
              </a:ext>
            </a:extLst>
          </p:cNvPr>
          <p:cNvSpPr/>
          <p:nvPr/>
        </p:nvSpPr>
        <p:spPr>
          <a:xfrm>
            <a:off x="4368809" y="3834020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50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AC6456D3-80F2-0E7A-E845-F145B94E1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="" xmlns:a16="http://schemas.microsoft.com/office/drawing/2014/main" id="{C670A6C9-47EE-20FC-F017-CB3E49264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374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35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B74C68E-0287-49FA-F08F-6FB8FD4C7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38D8E7FE-7387-159B-738F-592A28BD616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9FCC722B-3DCA-43E5-27E9-848D27B922BC}"/>
              </a:ext>
            </a:extLst>
          </p:cNvPr>
          <p:cNvSpPr/>
          <p:nvPr/>
        </p:nvSpPr>
        <p:spPr>
          <a:xfrm>
            <a:off x="1259632" y="286510"/>
            <a:ext cx="6977605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Вычисли, объясняя устно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B50B4DC-EA31-0D7A-1C98-7002B4C276BF}"/>
              </a:ext>
            </a:extLst>
          </p:cNvPr>
          <p:cNvSpPr/>
          <p:nvPr/>
        </p:nvSpPr>
        <p:spPr>
          <a:xfrm>
            <a:off x="683568" y="1556792"/>
            <a:ext cx="4824536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tx1"/>
                </a:solidFill>
              </a:rPr>
              <a:t> 81 + 9 =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9E9B4EBC-C9A2-119B-FA64-C9511343ABDE}"/>
              </a:ext>
            </a:extLst>
          </p:cNvPr>
          <p:cNvCxnSpPr>
            <a:cxnSpLocks/>
          </p:cNvCxnSpPr>
          <p:nvPr/>
        </p:nvCxnSpPr>
        <p:spPr>
          <a:xfrm flipH="1">
            <a:off x="835362" y="2286536"/>
            <a:ext cx="496278" cy="46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D19C2A3C-8430-4F01-A644-6BD32DA9DDFC}"/>
              </a:ext>
            </a:extLst>
          </p:cNvPr>
          <p:cNvCxnSpPr>
            <a:cxnSpLocks/>
          </p:cNvCxnSpPr>
          <p:nvPr/>
        </p:nvCxnSpPr>
        <p:spPr>
          <a:xfrm>
            <a:off x="1331640" y="2277228"/>
            <a:ext cx="367211" cy="4854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F2C3CD2-DB94-D987-04EC-75B049BD4BF4}"/>
              </a:ext>
            </a:extLst>
          </p:cNvPr>
          <p:cNvSpPr/>
          <p:nvPr/>
        </p:nvSpPr>
        <p:spPr>
          <a:xfrm>
            <a:off x="274832" y="2848136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6DA31C8-89EE-21F9-F04C-BD839DC02077}"/>
              </a:ext>
            </a:extLst>
          </p:cNvPr>
          <p:cNvSpPr/>
          <p:nvPr/>
        </p:nvSpPr>
        <p:spPr>
          <a:xfrm>
            <a:off x="1563219" y="2848002"/>
            <a:ext cx="504684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1DFA5238-FFCC-221F-E8B5-2C0DCD5B4713}"/>
              </a:ext>
            </a:extLst>
          </p:cNvPr>
          <p:cNvSpPr/>
          <p:nvPr/>
        </p:nvSpPr>
        <p:spPr>
          <a:xfrm>
            <a:off x="4368809" y="1563824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5E294AD-F9BC-A54E-9016-CA0FFF5D3975}"/>
              </a:ext>
            </a:extLst>
          </p:cNvPr>
          <p:cNvSpPr/>
          <p:nvPr/>
        </p:nvSpPr>
        <p:spPr>
          <a:xfrm>
            <a:off x="584926" y="3819956"/>
            <a:ext cx="4923178" cy="72043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tx1"/>
                </a:solidFill>
              </a:rPr>
              <a:t> 92 + 8 =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59AE0507-37E3-24BA-74DE-C557AD4D65CD}"/>
              </a:ext>
            </a:extLst>
          </p:cNvPr>
          <p:cNvCxnSpPr>
            <a:cxnSpLocks/>
          </p:cNvCxnSpPr>
          <p:nvPr/>
        </p:nvCxnSpPr>
        <p:spPr>
          <a:xfrm flipH="1">
            <a:off x="835362" y="4484640"/>
            <a:ext cx="424270" cy="5505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20C6B73F-F2BE-B72E-6F97-19F39575C7DA}"/>
              </a:ext>
            </a:extLst>
          </p:cNvPr>
          <p:cNvCxnSpPr>
            <a:cxnSpLocks/>
          </p:cNvCxnSpPr>
          <p:nvPr/>
        </p:nvCxnSpPr>
        <p:spPr>
          <a:xfrm>
            <a:off x="1259632" y="4484506"/>
            <a:ext cx="303587" cy="5506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429DCC99-1E4C-08A0-96EE-6FEA05F69FB1}"/>
              </a:ext>
            </a:extLst>
          </p:cNvPr>
          <p:cNvSpPr/>
          <p:nvPr/>
        </p:nvSpPr>
        <p:spPr>
          <a:xfrm>
            <a:off x="274832" y="5166265"/>
            <a:ext cx="984800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9D1124FA-DFDB-3124-BA35-1C6F02E3332B}"/>
              </a:ext>
            </a:extLst>
          </p:cNvPr>
          <p:cNvSpPr/>
          <p:nvPr/>
        </p:nvSpPr>
        <p:spPr>
          <a:xfrm>
            <a:off x="1446509" y="5168101"/>
            <a:ext cx="504684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90E31553-451C-9096-DC1B-7F6D1CF48300}"/>
              </a:ext>
            </a:extLst>
          </p:cNvPr>
          <p:cNvSpPr/>
          <p:nvPr/>
        </p:nvSpPr>
        <p:spPr>
          <a:xfrm>
            <a:off x="4067944" y="3834020"/>
            <a:ext cx="1285665" cy="7204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100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609A7E0C-BE39-DE2E-CD0B-4B350A187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="" xmlns:a16="http://schemas.microsoft.com/office/drawing/2014/main" id="{DE02F4F6-A3D3-DFD3-7103-C650FD6AB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374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4EFDD7A4-AD53-DE65-F355-8C22364F4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EFA8E533-932A-F904-2A68-4B5A33C2FAC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491B8893-5907-7FB7-4D22-7A92E949A817}"/>
              </a:ext>
            </a:extLst>
          </p:cNvPr>
          <p:cNvSpPr/>
          <p:nvPr/>
        </p:nvSpPr>
        <p:spPr>
          <a:xfrm>
            <a:off x="539551" y="222142"/>
            <a:ext cx="8064896" cy="86409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Вычисли, найди пару, проверь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245633F-0559-C4D8-B37E-6B0D9C6C257C}"/>
              </a:ext>
            </a:extLst>
          </p:cNvPr>
          <p:cNvSpPr/>
          <p:nvPr/>
        </p:nvSpPr>
        <p:spPr>
          <a:xfrm>
            <a:off x="539551" y="1556792"/>
            <a:ext cx="3276874" cy="79208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</a:rPr>
              <a:t>47 + 3 =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4DDA5D0-7EFA-A4E4-0D26-ED305FB6E228}"/>
              </a:ext>
            </a:extLst>
          </p:cNvPr>
          <p:cNvSpPr/>
          <p:nvPr/>
        </p:nvSpPr>
        <p:spPr>
          <a:xfrm>
            <a:off x="539550" y="2789276"/>
            <a:ext cx="3277029" cy="79208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</a:rPr>
              <a:t>52 + 8 =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C433986-0967-2519-8085-5988D2AC5A23}"/>
              </a:ext>
            </a:extLst>
          </p:cNvPr>
          <p:cNvSpPr/>
          <p:nvPr/>
        </p:nvSpPr>
        <p:spPr>
          <a:xfrm>
            <a:off x="5081187" y="1588695"/>
            <a:ext cx="3276874" cy="79208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</a:rPr>
              <a:t>65 + 5 =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303A91A-8A1E-24FD-27CF-C3EFF98CE503}"/>
              </a:ext>
            </a:extLst>
          </p:cNvPr>
          <p:cNvSpPr/>
          <p:nvPr/>
        </p:nvSpPr>
        <p:spPr>
          <a:xfrm>
            <a:off x="5081187" y="2783987"/>
            <a:ext cx="3276874" cy="79208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</a:rPr>
              <a:t>76 + 4 =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BF5B1C8-8FF1-0EDA-890F-B03583C49E22}"/>
              </a:ext>
            </a:extLst>
          </p:cNvPr>
          <p:cNvSpPr/>
          <p:nvPr/>
        </p:nvSpPr>
        <p:spPr>
          <a:xfrm>
            <a:off x="2964622" y="1660666"/>
            <a:ext cx="792087" cy="5843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13D9C33-459C-DC58-19FE-B48B9B4D6676}"/>
              </a:ext>
            </a:extLst>
          </p:cNvPr>
          <p:cNvSpPr/>
          <p:nvPr/>
        </p:nvSpPr>
        <p:spPr>
          <a:xfrm>
            <a:off x="2948745" y="2887861"/>
            <a:ext cx="792087" cy="5843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8F46359-C916-35A1-9D16-9782EF387D89}"/>
              </a:ext>
            </a:extLst>
          </p:cNvPr>
          <p:cNvSpPr/>
          <p:nvPr/>
        </p:nvSpPr>
        <p:spPr>
          <a:xfrm>
            <a:off x="7497961" y="1694192"/>
            <a:ext cx="792087" cy="5843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4640E65C-09FF-23CF-054D-17C97AE66D59}"/>
              </a:ext>
            </a:extLst>
          </p:cNvPr>
          <p:cNvSpPr/>
          <p:nvPr/>
        </p:nvSpPr>
        <p:spPr>
          <a:xfrm>
            <a:off x="7502547" y="2906261"/>
            <a:ext cx="792087" cy="5843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80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F122F9D8-16FA-9FEA-DD95-249D82A23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icture background">
            <a:extLst>
              <a:ext uri="{FF2B5EF4-FFF2-40B4-BE49-F238E27FC236}">
                <a16:creationId xmlns="" xmlns:a16="http://schemas.microsoft.com/office/drawing/2014/main" id="{C01D97A1-80F8-86BE-AB0F-A841E877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374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27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CC50BCA-9E9B-8428-FA4B-2EF63091C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A3ADF9BD-C66A-F044-6C4E-6AABF5A5090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7FF22ABF-1074-6F8A-C824-F1C531FE6CC0}"/>
              </a:ext>
            </a:extLst>
          </p:cNvPr>
          <p:cNvSpPr/>
          <p:nvPr/>
        </p:nvSpPr>
        <p:spPr>
          <a:xfrm>
            <a:off x="2555776" y="260471"/>
            <a:ext cx="4392488" cy="743979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 суммы</a:t>
            </a: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="" xmlns:a16="http://schemas.microsoft.com/office/drawing/2014/main" id="{15569934-0001-098A-FB81-54911F3D5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icture background">
            <a:extLst>
              <a:ext uri="{FF2B5EF4-FFF2-40B4-BE49-F238E27FC236}">
                <a16:creationId xmlns="" xmlns:a16="http://schemas.microsoft.com/office/drawing/2014/main" id="{29746CAE-02BE-3D81-9A41-B0F290D1A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374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29A86CB-29C7-1267-A906-20363846E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134271"/>
              </p:ext>
            </p:extLst>
          </p:nvPr>
        </p:nvGraphicFramePr>
        <p:xfrm>
          <a:off x="2555776" y="1580641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54005918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11033952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45483306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6748843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41398529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8893225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59909757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3869551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170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070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726807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1FF8FF3-5AF7-D9D6-AB16-81CC5F899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31115"/>
              </p:ext>
            </p:extLst>
          </p:nvPr>
        </p:nvGraphicFramePr>
        <p:xfrm>
          <a:off x="107504" y="1580641"/>
          <a:ext cx="2448272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1719364828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слагаемое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198794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слагаемое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09703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сумма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8973863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1CDDFCA-A614-A218-E866-939ABCDC75C5}"/>
              </a:ext>
            </a:extLst>
          </p:cNvPr>
          <p:cNvSpPr/>
          <p:nvPr/>
        </p:nvSpPr>
        <p:spPr>
          <a:xfrm>
            <a:off x="2575140" y="2865621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7A31E9E-1534-D35F-6D41-4DD3CE3D6AF8}"/>
              </a:ext>
            </a:extLst>
          </p:cNvPr>
          <p:cNvSpPr/>
          <p:nvPr/>
        </p:nvSpPr>
        <p:spPr>
          <a:xfrm>
            <a:off x="3347864" y="2865621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2C21111-92D7-6D3A-3270-79E6ED65ECCD}"/>
              </a:ext>
            </a:extLst>
          </p:cNvPr>
          <p:cNvSpPr/>
          <p:nvPr/>
        </p:nvSpPr>
        <p:spPr>
          <a:xfrm>
            <a:off x="4120588" y="2873579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4D5F147-BA38-8963-4721-5933981BD5D5}"/>
              </a:ext>
            </a:extLst>
          </p:cNvPr>
          <p:cNvSpPr/>
          <p:nvPr/>
        </p:nvSpPr>
        <p:spPr>
          <a:xfrm>
            <a:off x="4884804" y="2873579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E187CA05-10A1-1177-6AFB-FF582ED4DE51}"/>
              </a:ext>
            </a:extLst>
          </p:cNvPr>
          <p:cNvSpPr/>
          <p:nvPr/>
        </p:nvSpPr>
        <p:spPr>
          <a:xfrm>
            <a:off x="5625520" y="2873578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800181F6-9521-7984-B9DB-4223D5A91F89}"/>
              </a:ext>
            </a:extLst>
          </p:cNvPr>
          <p:cNvSpPr/>
          <p:nvPr/>
        </p:nvSpPr>
        <p:spPr>
          <a:xfrm>
            <a:off x="6412914" y="2895440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0E57E860-6C8E-FB12-3226-4CFFFDEAFD15}"/>
              </a:ext>
            </a:extLst>
          </p:cNvPr>
          <p:cNvSpPr/>
          <p:nvPr/>
        </p:nvSpPr>
        <p:spPr>
          <a:xfrm>
            <a:off x="7178634" y="2895439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DA75B6E0-086B-14A6-A90C-FC20C9C55829}"/>
              </a:ext>
            </a:extLst>
          </p:cNvPr>
          <p:cNvSpPr/>
          <p:nvPr/>
        </p:nvSpPr>
        <p:spPr>
          <a:xfrm>
            <a:off x="7894944" y="2892145"/>
            <a:ext cx="684584" cy="5843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48680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23958FB-6F3E-864B-98D7-132BD23D8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="" xmlns:a16="http://schemas.microsoft.com/office/drawing/2014/main" id="{0A0F459B-043B-C278-7C77-C1363238633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5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279550A2-0D59-2EA2-990B-6D23258B9928}"/>
              </a:ext>
            </a:extLst>
          </p:cNvPr>
          <p:cNvSpPr/>
          <p:nvPr/>
        </p:nvSpPr>
        <p:spPr>
          <a:xfrm>
            <a:off x="1763688" y="216212"/>
            <a:ext cx="5386257" cy="738664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 выражение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DD80049-DACF-C6C4-6916-A11477267544}"/>
              </a:ext>
            </a:extLst>
          </p:cNvPr>
          <p:cNvSpPr/>
          <p:nvPr/>
        </p:nvSpPr>
        <p:spPr>
          <a:xfrm>
            <a:off x="1355730" y="1517248"/>
            <a:ext cx="6202171" cy="129614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Из числа 40 вычесть сумму чисел 8 и 2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4FDF9C0-34FE-996C-AD93-7A2A25F81823}"/>
              </a:ext>
            </a:extLst>
          </p:cNvPr>
          <p:cNvSpPr/>
          <p:nvPr/>
        </p:nvSpPr>
        <p:spPr>
          <a:xfrm>
            <a:off x="1801392" y="3310836"/>
            <a:ext cx="4032448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tx1"/>
                </a:solidFill>
              </a:rPr>
              <a:t>40 – (8 + 2) =</a:t>
            </a: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="" xmlns:a16="http://schemas.microsoft.com/office/drawing/2014/main" id="{0FFBE1F6-4440-1520-A03B-1CEB17F1A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7" y="4077072"/>
            <a:ext cx="1519749" cy="264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="" xmlns:a16="http://schemas.microsoft.com/office/drawing/2014/main" id="{614B3498-F74B-E9A5-11EA-E98A909F1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350" y="5229454"/>
            <a:ext cx="373725" cy="3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DE5F90F-1929-B1BC-5211-4E38CFFDEB94}"/>
              </a:ext>
            </a:extLst>
          </p:cNvPr>
          <p:cNvSpPr/>
          <p:nvPr/>
        </p:nvSpPr>
        <p:spPr>
          <a:xfrm>
            <a:off x="5833840" y="3310836"/>
            <a:ext cx="1160513" cy="11262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05646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479</TotalTime>
  <Words>246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Т.А. Луговская «Как знаю, как помню, как умею»</dc:title>
  <dc:creator>Dell</dc:creator>
  <cp:lastModifiedBy>№11</cp:lastModifiedBy>
  <cp:revision>81</cp:revision>
  <dcterms:created xsi:type="dcterms:W3CDTF">2022-09-20T10:12:51Z</dcterms:created>
  <dcterms:modified xsi:type="dcterms:W3CDTF">2025-01-13T06:16:21Z</dcterms:modified>
</cp:coreProperties>
</file>