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5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CCD51-3093-4CC3-8620-48FED2FCFCD8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A97FD-D460-4948-A80B-BA02E20D5D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chool-backgroun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1785926"/>
            <a:ext cx="76438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10</a:t>
            </a:r>
          </a:p>
          <a:p>
            <a:pPr algn="ctr"/>
            <a:r>
              <a:rPr lang="ru-RU" sz="4000" dirty="0">
                <a:solidFill>
                  <a:schemeClr val="bg1"/>
                </a:solidFill>
              </a:rPr>
              <a:t>п</a:t>
            </a:r>
            <a:r>
              <a:rPr lang="ru-RU" sz="4000" dirty="0" smtClean="0">
                <a:solidFill>
                  <a:schemeClr val="bg1"/>
                </a:solidFill>
              </a:rPr>
              <a:t>риемов и упражнений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для тренировки техники чтения</a:t>
            </a:r>
          </a:p>
          <a:p>
            <a:pPr algn="ctr"/>
            <a:endParaRPr lang="ru-RU" sz="4000" dirty="0"/>
          </a:p>
        </p:txBody>
      </p:sp>
      <p:pic>
        <p:nvPicPr>
          <p:cNvPr id="6" name="Рисунок 5" descr="004.jpg"/>
          <p:cNvPicPr>
            <a:picLocks noChangeAspect="1"/>
          </p:cNvPicPr>
          <p:nvPr/>
        </p:nvPicPr>
        <p:blipFill>
          <a:blip r:embed="rId3"/>
          <a:srcRect b="12500"/>
          <a:stretch>
            <a:fillRect/>
          </a:stretch>
        </p:blipFill>
        <p:spPr>
          <a:xfrm>
            <a:off x="428596" y="2857496"/>
            <a:ext cx="7524779" cy="1143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00694" y="5643578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Печкурова Светлана Валентиновна, учитель начальных классов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hool-backgroun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таблица слогов.jpg"/>
          <p:cNvPicPr>
            <a:picLocks noChangeAspect="1"/>
          </p:cNvPicPr>
          <p:nvPr/>
        </p:nvPicPr>
        <p:blipFill>
          <a:blip r:embed="rId3"/>
          <a:srcRect l="3906" r="3906" b="1785"/>
          <a:stretch>
            <a:fillRect/>
          </a:stretch>
        </p:blipFill>
        <p:spPr>
          <a:xfrm>
            <a:off x="357158" y="214290"/>
            <a:ext cx="8429684" cy="63579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hool-backgroun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p97_uprajnenie1.jpg"/>
          <p:cNvPicPr>
            <a:picLocks noChangeAspect="1"/>
          </p:cNvPicPr>
          <p:nvPr/>
        </p:nvPicPr>
        <p:blipFill>
          <a:blip r:embed="rId3"/>
          <a:srcRect l="3125" t="9101" r="3125" b="10206"/>
          <a:stretch>
            <a:fillRect/>
          </a:stretch>
        </p:blipFill>
        <p:spPr>
          <a:xfrm>
            <a:off x="285720" y="785794"/>
            <a:ext cx="8572560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hool-backgroun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6.jpg"/>
          <p:cNvPicPr>
            <a:picLocks noChangeAspect="1"/>
          </p:cNvPicPr>
          <p:nvPr/>
        </p:nvPicPr>
        <p:blipFill>
          <a:blip r:embed="rId3"/>
          <a:srcRect l="13350" t="18604" r="13351" b="6395"/>
          <a:stretch>
            <a:fillRect/>
          </a:stretch>
        </p:blipFill>
        <p:spPr>
          <a:xfrm>
            <a:off x="4572000" y="3429000"/>
            <a:ext cx="4000528" cy="3071834"/>
          </a:xfrm>
          <a:prstGeom prst="rect">
            <a:avLst/>
          </a:prstGeom>
        </p:spPr>
      </p:pic>
      <p:pic>
        <p:nvPicPr>
          <p:cNvPr id="6" name="Рисунок 5" descr="00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1928802"/>
            <a:ext cx="3280647" cy="3286124"/>
          </a:xfrm>
          <a:prstGeom prst="rect">
            <a:avLst/>
          </a:prstGeom>
        </p:spPr>
      </p:pic>
      <p:pic>
        <p:nvPicPr>
          <p:cNvPr id="7" name="Рисунок 6" descr="008.jpg"/>
          <p:cNvPicPr>
            <a:picLocks noChangeAspect="1"/>
          </p:cNvPicPr>
          <p:nvPr/>
        </p:nvPicPr>
        <p:blipFill>
          <a:blip r:embed="rId5"/>
          <a:srcRect l="20245" t="45416" r="25967" b="5692"/>
          <a:stretch>
            <a:fillRect/>
          </a:stretch>
        </p:blipFill>
        <p:spPr>
          <a:xfrm>
            <a:off x="4071934" y="253809"/>
            <a:ext cx="4429156" cy="30155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hool-backgroun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2" y="428604"/>
            <a:ext cx="80010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5400" dirty="0" smtClean="0">
              <a:solidFill>
                <a:schemeClr val="bg1"/>
              </a:solidFill>
            </a:endParaRPr>
          </a:p>
          <a:p>
            <a:pPr algn="ctr"/>
            <a:r>
              <a:rPr lang="ru-RU" sz="5400" dirty="0" smtClean="0">
                <a:solidFill>
                  <a:schemeClr val="bg1"/>
                </a:solidFill>
              </a:rPr>
              <a:t>рама      кисель        ложка         стул       конь      золото мыло         ручка         мышь рот     колено    собака               лето        озеро             рак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hool-backgroun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2857488" y="3214686"/>
            <a:ext cx="3571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5786" y="1857364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по  </a:t>
            </a:r>
            <a:r>
              <a:rPr lang="ru-RU" sz="4800" dirty="0" err="1" smtClean="0">
                <a:solidFill>
                  <a:schemeClr val="bg1"/>
                </a:solidFill>
              </a:rPr>
              <a:t>ле</a:t>
            </a:r>
            <a:endParaRPr lang="ru-RU" sz="4800" dirty="0" smtClean="0">
              <a:solidFill>
                <a:schemeClr val="bg1"/>
              </a:solidFill>
            </a:endParaRPr>
          </a:p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 ко         </a:t>
            </a:r>
            <a:r>
              <a:rPr lang="ru-RU" sz="4800" dirty="0" err="1" smtClean="0">
                <a:solidFill>
                  <a:schemeClr val="bg1"/>
                </a:solidFill>
              </a:rPr>
              <a:t>лос</a:t>
            </a:r>
            <a:endParaRPr lang="ru-RU" sz="4800" dirty="0" smtClean="0">
              <a:solidFill>
                <a:schemeClr val="bg1"/>
              </a:solidFill>
            </a:endParaRPr>
          </a:p>
          <a:p>
            <a:r>
              <a:rPr lang="ru-RU" sz="4800" dirty="0" smtClean="0">
                <a:solidFill>
                  <a:schemeClr val="bg1"/>
                </a:solidFill>
              </a:rPr>
              <a:t>           поля                 на</a:t>
            </a:r>
          </a:p>
          <a:p>
            <a:r>
              <a:rPr lang="ru-RU" sz="4800" dirty="0" smtClean="0">
                <a:solidFill>
                  <a:schemeClr val="bg1"/>
                </a:solidFill>
              </a:rPr>
              <a:t>     </a:t>
            </a:r>
            <a:r>
              <a:rPr lang="ru-RU" sz="4800" dirty="0" err="1" smtClean="0">
                <a:solidFill>
                  <a:schemeClr val="bg1"/>
                </a:solidFill>
              </a:rPr>
              <a:t>пше</a:t>
            </a:r>
            <a:r>
              <a:rPr lang="ru-RU" sz="4800" dirty="0" smtClean="0">
                <a:solidFill>
                  <a:schemeClr val="bg1"/>
                </a:solidFill>
              </a:rPr>
              <a:t>                           </a:t>
            </a:r>
            <a:r>
              <a:rPr lang="ru-RU" sz="4800" dirty="0" err="1" smtClean="0">
                <a:solidFill>
                  <a:schemeClr val="bg1"/>
                </a:solidFill>
              </a:rPr>
              <a:t>ница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hool-backgroun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7224" y="285728"/>
            <a:ext cx="76438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Прием «Молния»,                          «Тайна пропавшего предложения»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Прием «Спрятанные буквы»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Прием «Повторное чтение»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Прием «День и ночь»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Упражнение «Бешенная книга»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72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10</cp:revision>
  <dcterms:created xsi:type="dcterms:W3CDTF">2019-08-27T14:25:42Z</dcterms:created>
  <dcterms:modified xsi:type="dcterms:W3CDTF">2019-08-27T16:01:05Z</dcterms:modified>
</cp:coreProperties>
</file>