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1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0B9ED-CAE6-43DB-B772-12DB0D07E358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64457-AE83-46D1-882C-DF37E3F6C7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410445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941168"/>
            <a:ext cx="6400800" cy="6976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: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Гейль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Николаевна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68407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738df7443fb161faa802c3c84ddf7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46506"/>
            <a:ext cx="8712968" cy="67114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 всю семью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0" descr="http://sfw.org.ua/uploads/posts/2010-09/1283418151_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28800"/>
            <a:ext cx="4038600" cy="381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animalpicture.ru/wp-content/uploads/2010/09/1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523109" cy="3853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27984" y="5733256"/>
            <a:ext cx="3756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Волк, волчица, волчонок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 всю семью</a:t>
            </a:r>
            <a:endParaRPr lang="ru-RU" dirty="0"/>
          </a:p>
        </p:txBody>
      </p:sp>
      <p:pic>
        <p:nvPicPr>
          <p:cNvPr id="5" name="Picture 8" descr="http://2.bp.blogspot.com/_1oeI_YTvkMU/TGu27R2Z67I/AAAAAAAAXUk/5TFancTE8V8/s640/1-Time-Amazing+Moms-animal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4038600" cy="3353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photo-day.ru/wp-content/uploads/2010/04/ba-APTOPIX_Germa_05014318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3"/>
            <a:ext cx="4038600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95736" y="5460326"/>
            <a:ext cx="52565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Тюлень,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тюлениха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тюлененок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 всю семью</a:t>
            </a:r>
            <a:endParaRPr lang="ru-RU" dirty="0"/>
          </a:p>
        </p:txBody>
      </p:sp>
      <p:pic>
        <p:nvPicPr>
          <p:cNvPr id="5" name="Picture 2" descr="http://zverki.org/wp-content/uploads/2010/10/Chukotka_walru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7"/>
            <a:ext cx="4172272" cy="3552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fotozveri.ru/tulen/250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700809"/>
            <a:ext cx="40005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16688" y="5460326"/>
            <a:ext cx="62757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Морж, моржиха, моржонок (моржата)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Северный олень,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олениха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олененок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http://mammals.ru/uplfile/severniy_olen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664"/>
            <a:ext cx="496855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://s53.radikal.ru/i141/1006/17/b273e30164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284413" cy="3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://www.100story.ru/wp-content/uploads/2009/09/1242642079_31_animals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3240360" cy="202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Назови всю семью</a:t>
            </a:r>
            <a:endParaRPr lang="ru-RU" dirty="0"/>
          </a:p>
        </p:txBody>
      </p:sp>
      <p:pic>
        <p:nvPicPr>
          <p:cNvPr id="5" name="Picture 22" descr="http://www.apus.ru/im.xp/04905005304805605605005405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24778"/>
            <a:ext cx="3960440" cy="4496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0" descr="http://www.zoopicture.ru/wp-content/uploads/2010/04/2420650175_deba7f89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56792"/>
            <a:ext cx="4038600" cy="432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39552" y="594928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Белый медведь, медведица, медвежонок (медвежата)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76" y="179766"/>
            <a:ext cx="8904312" cy="6678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2af1952a3f92580edef1fd7dd8125c0a-8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646"/>
            <a:ext cx="8640960" cy="64267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img_user_file_61c2faa3940c8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634"/>
            <a:ext cx="8784976" cy="6723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Цель: Систематизирование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знаний о животных и птицах Севера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</a:rPr>
              <a:t>задачи:</a:t>
            </a:r>
          </a:p>
          <a:p>
            <a:r>
              <a:rPr lang="ru-RU" dirty="0" smtClean="0">
                <a:latin typeface="Times New Roman" pitchFamily="18" charset="0"/>
              </a:rPr>
              <a:t>Познакомить детей с особенностями природы, живыми существами Севера России.</a:t>
            </a:r>
          </a:p>
          <a:p>
            <a:r>
              <a:rPr lang="ru-RU" dirty="0" smtClean="0">
                <a:latin typeface="Times New Roman" pitchFamily="18" charset="0"/>
              </a:rPr>
              <a:t>Выявить знания о животных : внешний вид, характерные особенности, повадки.</a:t>
            </a:r>
          </a:p>
          <a:p>
            <a:r>
              <a:rPr lang="ru-RU" dirty="0" smtClean="0">
                <a:latin typeface="Times New Roman" pitchFamily="18" charset="0"/>
              </a:rPr>
              <a:t>Развивать интерес к познанию природы и окружающего мира;</a:t>
            </a:r>
          </a:p>
          <a:p>
            <a:r>
              <a:rPr lang="ru-RU" dirty="0" smtClean="0">
                <a:latin typeface="Times New Roman" pitchFamily="18" charset="0"/>
              </a:rPr>
              <a:t>Развивать общие познавательные способности: умение наблюдать, описывать, строить предположения и предлагать способы их проверки, находить причинно-следственные связи.</a:t>
            </a:r>
          </a:p>
          <a:p>
            <a:r>
              <a:rPr lang="ru-RU" dirty="0" smtClean="0">
                <a:latin typeface="Times New Roman" pitchFamily="18" charset="0"/>
              </a:rPr>
              <a:t>Воспитывать бережное отношение к животным и птицам.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Белый медведь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1844824"/>
            <a:ext cx="2890664" cy="428133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400" b="1" dirty="0" smtClean="0"/>
              <a:t>Белый медведь – интересное животное, занесённое в Красную книгу. Является близким родственником бурого медведя. Принадлежит к числу самых крупных хищных млекопитающих, проживающих на суше.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72816"/>
            <a:ext cx="4834880" cy="42484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Северный олень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1"/>
            <a:ext cx="3826768" cy="420506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Северный олень – крупное, тяжелое, но грациозное и необыкновенно красивое животное. Его высота достигает двух метров, это больше среднего роста человека. Вес – около 200 кг.</a:t>
            </a:r>
          </a:p>
          <a:p>
            <a:endParaRPr lang="ru-RU" dirty="0"/>
          </a:p>
        </p:txBody>
      </p:sp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556792"/>
            <a:ext cx="4248472" cy="424847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Песец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1"/>
            <a:ext cx="3754760" cy="427707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Песец животное. Образ          жизни и среда обитания песца Песец очень красивое и интересное животное. Это животное способно выдерживать очень низкие температуры, благодаря своему теплому меху.</a:t>
            </a:r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700808"/>
            <a:ext cx="4330824" cy="417646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Полярный волк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На нашей планете одним из редких животных считается крупный полярный волк. Эти животные живут большими стаями, чтобы легче было охотиться. Руководит статей вожак, которому все подчиняются. 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365996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Белая сова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Белая или полярная сова — прекрасная птица, обитающая в холодных широтах. Свое название получила за окрас перьев. Это очень умная птица, которая является опасным хищником и способна защитить себя в нелегких условиях тундры.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35537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морж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Моржи живут в открытых водах Арктики, выбираясь на берег или льдины, чтобы отдохнуть. Это огромного размера животные. В старину охотники называли их "морские быки". </a:t>
            </a:r>
          </a:p>
          <a:p>
            <a:endParaRPr lang="ru-RU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628800"/>
            <a:ext cx="4038600" cy="388843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Пингвин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пингвина голова, спина, крылья черного цвета, а грудь белого цвета. Клюв красный, лапки  черные. А вот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пингвиненок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серый весь ,а голова черная, как и клюв и лапки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Весь пингвин покрыт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перьями.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Питаются пингвины рыбой, кальмарами, крабами.</a:t>
            </a:r>
          </a:p>
        </p:txBody>
      </p:sp>
      <p:pic>
        <p:nvPicPr>
          <p:cNvPr id="4098" name="Picture 2" descr="C:\Users\User\Desktop\0c041209-7744-5a7f-949d-80a22d3be16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3610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291</Words>
  <Application>Microsoft Office PowerPoint</Application>
  <PresentationFormat>Экран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Цель: Систематизирование знаний о животных и птицах Севера</vt:lpstr>
      <vt:lpstr>Белый медведь</vt:lpstr>
      <vt:lpstr>Северный олень</vt:lpstr>
      <vt:lpstr>Песец</vt:lpstr>
      <vt:lpstr>Полярный волк</vt:lpstr>
      <vt:lpstr>Белая сова</vt:lpstr>
      <vt:lpstr>морж</vt:lpstr>
      <vt:lpstr>Пингвин</vt:lpstr>
      <vt:lpstr>Слайд 10</vt:lpstr>
      <vt:lpstr>Назови всю семью </vt:lpstr>
      <vt:lpstr>Назови всю семью</vt:lpstr>
      <vt:lpstr>Назови всю семью</vt:lpstr>
      <vt:lpstr>Северный олень, олениха, олененок </vt:lpstr>
      <vt:lpstr>Назови всю семью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8</cp:revision>
  <dcterms:created xsi:type="dcterms:W3CDTF">2024-12-08T09:41:25Z</dcterms:created>
  <dcterms:modified xsi:type="dcterms:W3CDTF">2024-12-08T10:57:55Z</dcterms:modified>
</cp:coreProperties>
</file>