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4" r:id="rId2"/>
    <p:sldId id="257" r:id="rId3"/>
    <p:sldId id="259" r:id="rId4"/>
    <p:sldId id="260" r:id="rId5"/>
    <p:sldId id="272" r:id="rId6"/>
    <p:sldId id="281" r:id="rId7"/>
    <p:sldId id="273" r:id="rId8"/>
    <p:sldId id="274" r:id="rId9"/>
    <p:sldId id="262" r:id="rId10"/>
    <p:sldId id="275" r:id="rId11"/>
    <p:sldId id="276" r:id="rId12"/>
    <p:sldId id="277" r:id="rId13"/>
    <p:sldId id="278" r:id="rId14"/>
    <p:sldId id="265" r:id="rId15"/>
    <p:sldId id="279" r:id="rId16"/>
    <p:sldId id="28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62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801ED-A623-41AE-AD08-DF613D68947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1DA07D-AC74-43F4-A05F-AACB7A58E9A2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tx1"/>
                </a:solidFill>
              </a:ln>
            </a:rPr>
            <a:t>Эмоциональное состояние ребенка в семье и дома</a:t>
          </a:r>
          <a:endParaRPr lang="ru-RU" dirty="0">
            <a:ln>
              <a:solidFill>
                <a:schemeClr val="tx1"/>
              </a:solidFill>
            </a:ln>
          </a:endParaRPr>
        </a:p>
      </dgm:t>
    </dgm:pt>
    <dgm:pt modelId="{AFDB65AC-A704-4BC6-9728-455A767EF8D1}" type="parTrans" cxnId="{FAB6A938-A509-4DBD-BC7D-68B01876A5B4}">
      <dgm:prSet/>
      <dgm:spPr/>
      <dgm:t>
        <a:bodyPr/>
        <a:lstStyle/>
        <a:p>
          <a:endParaRPr lang="ru-RU"/>
        </a:p>
      </dgm:t>
    </dgm:pt>
    <dgm:pt modelId="{63740645-9F4C-4C51-9661-D7A299EE0006}" type="sibTrans" cxnId="{FAB6A938-A509-4DBD-BC7D-68B01876A5B4}">
      <dgm:prSet/>
      <dgm:spPr/>
      <dgm:t>
        <a:bodyPr/>
        <a:lstStyle/>
        <a:p>
          <a:endParaRPr lang="ru-RU"/>
        </a:p>
      </dgm:t>
    </dgm:pt>
    <dgm:pt modelId="{18A16EC0-3E7F-476E-8258-9EA487463C44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tx1"/>
                </a:solidFill>
              </a:ln>
            </a:rPr>
            <a:t>Образ жизни в семье</a:t>
          </a:r>
          <a:endParaRPr lang="ru-RU" dirty="0">
            <a:ln>
              <a:solidFill>
                <a:schemeClr val="tx1"/>
              </a:solidFill>
            </a:ln>
          </a:endParaRPr>
        </a:p>
      </dgm:t>
    </dgm:pt>
    <dgm:pt modelId="{7D21A500-2D91-4BED-9204-718959EE4589}" type="parTrans" cxnId="{7BB94980-5AED-4C1E-8A4D-DD53BA20E115}">
      <dgm:prSet/>
      <dgm:spPr/>
      <dgm:t>
        <a:bodyPr/>
        <a:lstStyle/>
        <a:p>
          <a:endParaRPr lang="ru-RU"/>
        </a:p>
      </dgm:t>
    </dgm:pt>
    <dgm:pt modelId="{224EC2B4-7E69-433D-A485-98E6494E3114}" type="sibTrans" cxnId="{7BB94980-5AED-4C1E-8A4D-DD53BA20E115}">
      <dgm:prSet/>
      <dgm:spPr/>
      <dgm:t>
        <a:bodyPr/>
        <a:lstStyle/>
        <a:p>
          <a:endParaRPr lang="ru-RU"/>
        </a:p>
      </dgm:t>
    </dgm:pt>
    <dgm:pt modelId="{E99A1109-41D7-4893-A2A8-94EA82758602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tx1"/>
                </a:solidFill>
              </a:ln>
            </a:rPr>
            <a:t>Наследственность</a:t>
          </a:r>
          <a:endParaRPr lang="ru-RU" dirty="0">
            <a:ln>
              <a:solidFill>
                <a:schemeClr val="tx1"/>
              </a:solidFill>
            </a:ln>
          </a:endParaRPr>
        </a:p>
      </dgm:t>
    </dgm:pt>
    <dgm:pt modelId="{5900A3DB-5E9A-403D-8806-9089176BDBD5}" type="parTrans" cxnId="{368920F4-8134-4B24-BEC4-F97BA31E5F2D}">
      <dgm:prSet/>
      <dgm:spPr/>
      <dgm:t>
        <a:bodyPr/>
        <a:lstStyle/>
        <a:p>
          <a:endParaRPr lang="ru-RU"/>
        </a:p>
      </dgm:t>
    </dgm:pt>
    <dgm:pt modelId="{D7687B18-638C-441F-8CF9-F1DED5D8D039}" type="sibTrans" cxnId="{368920F4-8134-4B24-BEC4-F97BA31E5F2D}">
      <dgm:prSet/>
      <dgm:spPr/>
      <dgm:t>
        <a:bodyPr/>
        <a:lstStyle/>
        <a:p>
          <a:endParaRPr lang="ru-RU"/>
        </a:p>
      </dgm:t>
    </dgm:pt>
    <dgm:pt modelId="{F8F9BBE2-32E6-4F38-9D87-AEE4E98CE9F8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tx1"/>
                </a:solidFill>
              </a:ln>
            </a:rPr>
            <a:t>Экология</a:t>
          </a:r>
          <a:endParaRPr lang="ru-RU" dirty="0">
            <a:ln>
              <a:solidFill>
                <a:schemeClr val="tx1"/>
              </a:solidFill>
            </a:ln>
          </a:endParaRPr>
        </a:p>
      </dgm:t>
    </dgm:pt>
    <dgm:pt modelId="{2F3BF7C9-69A7-4F10-96B1-FA4847CD18BE}" type="parTrans" cxnId="{A5CD2215-1737-4A49-816B-37D6FFB89FDC}">
      <dgm:prSet/>
      <dgm:spPr/>
      <dgm:t>
        <a:bodyPr/>
        <a:lstStyle/>
        <a:p>
          <a:endParaRPr lang="ru-RU"/>
        </a:p>
      </dgm:t>
    </dgm:pt>
    <dgm:pt modelId="{847E9A50-9378-4881-9098-F71962AF4F64}" type="sibTrans" cxnId="{A5CD2215-1737-4A49-816B-37D6FFB89FDC}">
      <dgm:prSet/>
      <dgm:spPr/>
      <dgm:t>
        <a:bodyPr/>
        <a:lstStyle/>
        <a:p>
          <a:endParaRPr lang="ru-RU"/>
        </a:p>
      </dgm:t>
    </dgm:pt>
    <dgm:pt modelId="{9C3F1A90-9749-4F34-859D-EE70B34FDC57}">
      <dgm:prSet phldrT="[Текст]"/>
      <dgm:spPr/>
      <dgm:t>
        <a:bodyPr/>
        <a:lstStyle/>
        <a:p>
          <a:r>
            <a:rPr lang="ru-RU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Качество питания</a:t>
          </a:r>
          <a:endParaRPr lang="ru-RU" b="1" dirty="0">
            <a:ln>
              <a:solidFill>
                <a:schemeClr val="tx1"/>
              </a:solidFill>
            </a:ln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731B36-0FA1-4336-94A8-AF5CEB9E0E1E}" type="parTrans" cxnId="{A896DB32-71E3-4618-BF06-459C79E0DB37}">
      <dgm:prSet/>
      <dgm:spPr/>
      <dgm:t>
        <a:bodyPr/>
        <a:lstStyle/>
        <a:p>
          <a:endParaRPr lang="ru-RU"/>
        </a:p>
      </dgm:t>
    </dgm:pt>
    <dgm:pt modelId="{FE80B96F-ADD8-4973-852F-0FB1C046CE63}" type="sibTrans" cxnId="{A896DB32-71E3-4618-BF06-459C79E0DB37}">
      <dgm:prSet/>
      <dgm:spPr/>
      <dgm:t>
        <a:bodyPr/>
        <a:lstStyle/>
        <a:p>
          <a:endParaRPr lang="ru-RU"/>
        </a:p>
      </dgm:t>
    </dgm:pt>
    <dgm:pt modelId="{3326F2E4-ADF5-43DD-B4E0-3D0285FB98CE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tx2"/>
                </a:solidFill>
              </a:ln>
            </a:rPr>
            <a:t>Уровень медицины</a:t>
          </a:r>
          <a:endParaRPr lang="ru-RU" dirty="0">
            <a:ln>
              <a:solidFill>
                <a:schemeClr val="tx2"/>
              </a:solidFill>
            </a:ln>
          </a:endParaRPr>
        </a:p>
      </dgm:t>
    </dgm:pt>
    <dgm:pt modelId="{00FC2286-191A-4932-B0C0-CFE6BD2D6238}" type="parTrans" cxnId="{F3090A41-A8B0-433D-97F1-D1EA30DCA0C2}">
      <dgm:prSet/>
      <dgm:spPr/>
      <dgm:t>
        <a:bodyPr/>
        <a:lstStyle/>
        <a:p>
          <a:endParaRPr lang="ru-RU"/>
        </a:p>
      </dgm:t>
    </dgm:pt>
    <dgm:pt modelId="{3EE2DEFD-D75D-4F21-8295-07AF70A2C0B6}" type="sibTrans" cxnId="{F3090A41-A8B0-433D-97F1-D1EA30DCA0C2}">
      <dgm:prSet/>
      <dgm:spPr/>
      <dgm:t>
        <a:bodyPr/>
        <a:lstStyle/>
        <a:p>
          <a:endParaRPr lang="ru-RU"/>
        </a:p>
      </dgm:t>
    </dgm:pt>
    <dgm:pt modelId="{9F8B6823-6158-4ABF-8885-611E954F2F75}" type="pres">
      <dgm:prSet presAssocID="{113801ED-A623-41AE-AD08-DF613D6894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F35C16-DCE2-4662-B261-7E62CEFCB159}" type="pres">
      <dgm:prSet presAssocID="{7F1DA07D-AC74-43F4-A05F-AACB7A58E9A2}" presName="hierRoot1" presStyleCnt="0"/>
      <dgm:spPr/>
    </dgm:pt>
    <dgm:pt modelId="{5766E4DE-19AA-4D3D-AEE3-3FD5755D7515}" type="pres">
      <dgm:prSet presAssocID="{7F1DA07D-AC74-43F4-A05F-AACB7A58E9A2}" presName="composite" presStyleCnt="0"/>
      <dgm:spPr/>
    </dgm:pt>
    <dgm:pt modelId="{9394A243-5A96-46B8-B400-33CF4BB8C296}" type="pres">
      <dgm:prSet presAssocID="{7F1DA07D-AC74-43F4-A05F-AACB7A58E9A2}" presName="background" presStyleLbl="node0" presStyleIdx="0" presStyleCnt="1"/>
      <dgm:spPr/>
    </dgm:pt>
    <dgm:pt modelId="{9DD6AC08-5996-43BC-98E6-F5275DD9EC18}" type="pres">
      <dgm:prSet presAssocID="{7F1DA07D-AC74-43F4-A05F-AACB7A58E9A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42460F-232A-4298-8D8E-05E957C975BB}" type="pres">
      <dgm:prSet presAssocID="{7F1DA07D-AC74-43F4-A05F-AACB7A58E9A2}" presName="hierChild2" presStyleCnt="0"/>
      <dgm:spPr/>
    </dgm:pt>
    <dgm:pt modelId="{79129AF2-32F2-4474-A042-CDBBC7BE731D}" type="pres">
      <dgm:prSet presAssocID="{7D21A500-2D91-4BED-9204-718959EE458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0FA3C4D-0858-4FB5-8BF2-828131C32455}" type="pres">
      <dgm:prSet presAssocID="{18A16EC0-3E7F-476E-8258-9EA487463C44}" presName="hierRoot2" presStyleCnt="0"/>
      <dgm:spPr/>
    </dgm:pt>
    <dgm:pt modelId="{E7507021-86DE-44BD-B32D-B844996F3132}" type="pres">
      <dgm:prSet presAssocID="{18A16EC0-3E7F-476E-8258-9EA487463C44}" presName="composite2" presStyleCnt="0"/>
      <dgm:spPr/>
    </dgm:pt>
    <dgm:pt modelId="{351EAF01-D389-4C40-A661-DCF61520771A}" type="pres">
      <dgm:prSet presAssocID="{18A16EC0-3E7F-476E-8258-9EA487463C44}" presName="background2" presStyleLbl="node2" presStyleIdx="0" presStyleCnt="2"/>
      <dgm:spPr/>
    </dgm:pt>
    <dgm:pt modelId="{36425451-10E7-4910-B08C-BFF7D45055EF}" type="pres">
      <dgm:prSet presAssocID="{18A16EC0-3E7F-476E-8258-9EA487463C4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FD7C2D-DDDB-4BC5-A35D-C088C3B39414}" type="pres">
      <dgm:prSet presAssocID="{18A16EC0-3E7F-476E-8258-9EA487463C44}" presName="hierChild3" presStyleCnt="0"/>
      <dgm:spPr/>
    </dgm:pt>
    <dgm:pt modelId="{C35BFEEB-551C-405C-8F97-BCE7112C69C6}" type="pres">
      <dgm:prSet presAssocID="{5900A3DB-5E9A-403D-8806-9089176BDBD5}" presName="Name17" presStyleLbl="parChTrans1D3" presStyleIdx="0" presStyleCnt="3"/>
      <dgm:spPr/>
      <dgm:t>
        <a:bodyPr/>
        <a:lstStyle/>
        <a:p>
          <a:endParaRPr lang="ru-RU"/>
        </a:p>
      </dgm:t>
    </dgm:pt>
    <dgm:pt modelId="{4EB02BC0-26CC-41CC-8A2C-015107D2C44C}" type="pres">
      <dgm:prSet presAssocID="{E99A1109-41D7-4893-A2A8-94EA82758602}" presName="hierRoot3" presStyleCnt="0"/>
      <dgm:spPr/>
    </dgm:pt>
    <dgm:pt modelId="{8204901E-042D-4940-8A7D-39AF21DC645C}" type="pres">
      <dgm:prSet presAssocID="{E99A1109-41D7-4893-A2A8-94EA82758602}" presName="composite3" presStyleCnt="0"/>
      <dgm:spPr/>
    </dgm:pt>
    <dgm:pt modelId="{748AEBD5-7B7F-4F94-9964-13C70955325A}" type="pres">
      <dgm:prSet presAssocID="{E99A1109-41D7-4893-A2A8-94EA82758602}" presName="background3" presStyleLbl="node3" presStyleIdx="0" presStyleCnt="3"/>
      <dgm:spPr/>
    </dgm:pt>
    <dgm:pt modelId="{F03AF95F-DBB5-4AC9-8D1D-50A92EADE6C0}" type="pres">
      <dgm:prSet presAssocID="{E99A1109-41D7-4893-A2A8-94EA82758602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E4E948-3F4C-431E-8D92-B4AAEA831CB4}" type="pres">
      <dgm:prSet presAssocID="{E99A1109-41D7-4893-A2A8-94EA82758602}" presName="hierChild4" presStyleCnt="0"/>
      <dgm:spPr/>
    </dgm:pt>
    <dgm:pt modelId="{451FB98B-356A-4FB6-BE91-CEB2DB085520}" type="pres">
      <dgm:prSet presAssocID="{2F3BF7C9-69A7-4F10-96B1-FA4847CD18BE}" presName="Name17" presStyleLbl="parChTrans1D3" presStyleIdx="1" presStyleCnt="3"/>
      <dgm:spPr/>
      <dgm:t>
        <a:bodyPr/>
        <a:lstStyle/>
        <a:p>
          <a:endParaRPr lang="ru-RU"/>
        </a:p>
      </dgm:t>
    </dgm:pt>
    <dgm:pt modelId="{A5CAD8A8-A92F-42F9-A171-1659EC76A717}" type="pres">
      <dgm:prSet presAssocID="{F8F9BBE2-32E6-4F38-9D87-AEE4E98CE9F8}" presName="hierRoot3" presStyleCnt="0"/>
      <dgm:spPr/>
    </dgm:pt>
    <dgm:pt modelId="{03F8125B-2ADC-4DA6-B9DC-ABFBE9AB96DD}" type="pres">
      <dgm:prSet presAssocID="{F8F9BBE2-32E6-4F38-9D87-AEE4E98CE9F8}" presName="composite3" presStyleCnt="0"/>
      <dgm:spPr/>
    </dgm:pt>
    <dgm:pt modelId="{BD83389B-7600-47CE-8CFE-95D2430D6ED6}" type="pres">
      <dgm:prSet presAssocID="{F8F9BBE2-32E6-4F38-9D87-AEE4E98CE9F8}" presName="background3" presStyleLbl="node3" presStyleIdx="1" presStyleCnt="3"/>
      <dgm:spPr/>
    </dgm:pt>
    <dgm:pt modelId="{93D5761D-F08E-46A0-9730-4801F552D7BC}" type="pres">
      <dgm:prSet presAssocID="{F8F9BBE2-32E6-4F38-9D87-AEE4E98CE9F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604510-29DF-4BAC-9983-C9D292C51B35}" type="pres">
      <dgm:prSet presAssocID="{F8F9BBE2-32E6-4F38-9D87-AEE4E98CE9F8}" presName="hierChild4" presStyleCnt="0"/>
      <dgm:spPr/>
    </dgm:pt>
    <dgm:pt modelId="{4C29DBB8-E2E0-45FE-A964-321A24B0A729}" type="pres">
      <dgm:prSet presAssocID="{B0731B36-0FA1-4336-94A8-AF5CEB9E0E1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E57A0B1-86FF-4493-B216-7C969D6CC4A0}" type="pres">
      <dgm:prSet presAssocID="{9C3F1A90-9749-4F34-859D-EE70B34FDC57}" presName="hierRoot2" presStyleCnt="0"/>
      <dgm:spPr/>
    </dgm:pt>
    <dgm:pt modelId="{9E4671E8-A863-4488-BEDB-24684C5E7C59}" type="pres">
      <dgm:prSet presAssocID="{9C3F1A90-9749-4F34-859D-EE70B34FDC57}" presName="composite2" presStyleCnt="0"/>
      <dgm:spPr/>
    </dgm:pt>
    <dgm:pt modelId="{48C17A00-E114-4DD5-BC77-69FA2DB47DDA}" type="pres">
      <dgm:prSet presAssocID="{9C3F1A90-9749-4F34-859D-EE70B34FDC57}" presName="background2" presStyleLbl="node2" presStyleIdx="1" presStyleCnt="2"/>
      <dgm:spPr/>
    </dgm:pt>
    <dgm:pt modelId="{F122A734-4415-433E-B7FF-E0766673DB22}" type="pres">
      <dgm:prSet presAssocID="{9C3F1A90-9749-4F34-859D-EE70B34FDC5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8DC12D-812D-4AD0-BA94-7C0744D7C7AB}" type="pres">
      <dgm:prSet presAssocID="{9C3F1A90-9749-4F34-859D-EE70B34FDC57}" presName="hierChild3" presStyleCnt="0"/>
      <dgm:spPr/>
    </dgm:pt>
    <dgm:pt modelId="{C0200922-2769-4E96-AD6F-6F138779DE1A}" type="pres">
      <dgm:prSet presAssocID="{00FC2286-191A-4932-B0C0-CFE6BD2D6238}" presName="Name17" presStyleLbl="parChTrans1D3" presStyleIdx="2" presStyleCnt="3"/>
      <dgm:spPr/>
      <dgm:t>
        <a:bodyPr/>
        <a:lstStyle/>
        <a:p>
          <a:endParaRPr lang="ru-RU"/>
        </a:p>
      </dgm:t>
    </dgm:pt>
    <dgm:pt modelId="{B771DAD0-53AF-40AF-BD45-E696DD4F16C5}" type="pres">
      <dgm:prSet presAssocID="{3326F2E4-ADF5-43DD-B4E0-3D0285FB98CE}" presName="hierRoot3" presStyleCnt="0"/>
      <dgm:spPr/>
    </dgm:pt>
    <dgm:pt modelId="{332E31C8-FBD8-4E8B-908D-68B4ECC1FAC5}" type="pres">
      <dgm:prSet presAssocID="{3326F2E4-ADF5-43DD-B4E0-3D0285FB98CE}" presName="composite3" presStyleCnt="0"/>
      <dgm:spPr/>
    </dgm:pt>
    <dgm:pt modelId="{A45F3DF8-DDCC-4C1E-87C6-E144B4A00782}" type="pres">
      <dgm:prSet presAssocID="{3326F2E4-ADF5-43DD-B4E0-3D0285FB98CE}" presName="background3" presStyleLbl="node3" presStyleIdx="2" presStyleCnt="3"/>
      <dgm:spPr/>
    </dgm:pt>
    <dgm:pt modelId="{133EF58B-33EC-45F8-A23E-0E3BAA648957}" type="pres">
      <dgm:prSet presAssocID="{3326F2E4-ADF5-43DD-B4E0-3D0285FB98CE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0E2793-B90B-4A92-8477-88EB5BD261FD}" type="pres">
      <dgm:prSet presAssocID="{3326F2E4-ADF5-43DD-B4E0-3D0285FB98CE}" presName="hierChild4" presStyleCnt="0"/>
      <dgm:spPr/>
    </dgm:pt>
  </dgm:ptLst>
  <dgm:cxnLst>
    <dgm:cxn modelId="{07D61448-93F4-491D-AD18-F7BF01EC6459}" type="presOf" srcId="{E99A1109-41D7-4893-A2A8-94EA82758602}" destId="{F03AF95F-DBB5-4AC9-8D1D-50A92EADE6C0}" srcOrd="0" destOrd="0" presId="urn:microsoft.com/office/officeart/2005/8/layout/hierarchy1"/>
    <dgm:cxn modelId="{7BB94980-5AED-4C1E-8A4D-DD53BA20E115}" srcId="{7F1DA07D-AC74-43F4-A05F-AACB7A58E9A2}" destId="{18A16EC0-3E7F-476E-8258-9EA487463C44}" srcOrd="0" destOrd="0" parTransId="{7D21A500-2D91-4BED-9204-718959EE4589}" sibTransId="{224EC2B4-7E69-433D-A485-98E6494E3114}"/>
    <dgm:cxn modelId="{FA519F71-AD50-4837-B194-FE7DAF97C627}" type="presOf" srcId="{F8F9BBE2-32E6-4F38-9D87-AEE4E98CE9F8}" destId="{93D5761D-F08E-46A0-9730-4801F552D7BC}" srcOrd="0" destOrd="0" presId="urn:microsoft.com/office/officeart/2005/8/layout/hierarchy1"/>
    <dgm:cxn modelId="{DE74C33F-8E50-430D-B0E2-76ACF1CFFE7E}" type="presOf" srcId="{B0731B36-0FA1-4336-94A8-AF5CEB9E0E1E}" destId="{4C29DBB8-E2E0-45FE-A964-321A24B0A729}" srcOrd="0" destOrd="0" presId="urn:microsoft.com/office/officeart/2005/8/layout/hierarchy1"/>
    <dgm:cxn modelId="{A2841BBB-723B-44DB-B21D-77E0361B1CBC}" type="presOf" srcId="{5900A3DB-5E9A-403D-8806-9089176BDBD5}" destId="{C35BFEEB-551C-405C-8F97-BCE7112C69C6}" srcOrd="0" destOrd="0" presId="urn:microsoft.com/office/officeart/2005/8/layout/hierarchy1"/>
    <dgm:cxn modelId="{FAB6A938-A509-4DBD-BC7D-68B01876A5B4}" srcId="{113801ED-A623-41AE-AD08-DF613D689473}" destId="{7F1DA07D-AC74-43F4-A05F-AACB7A58E9A2}" srcOrd="0" destOrd="0" parTransId="{AFDB65AC-A704-4BC6-9728-455A767EF8D1}" sibTransId="{63740645-9F4C-4C51-9661-D7A299EE0006}"/>
    <dgm:cxn modelId="{D3509306-A467-41A2-A514-9F4A3DF6C34A}" type="presOf" srcId="{7F1DA07D-AC74-43F4-A05F-AACB7A58E9A2}" destId="{9DD6AC08-5996-43BC-98E6-F5275DD9EC18}" srcOrd="0" destOrd="0" presId="urn:microsoft.com/office/officeart/2005/8/layout/hierarchy1"/>
    <dgm:cxn modelId="{AB9A5073-98BE-4C5B-B53D-1B71BD39F645}" type="presOf" srcId="{3326F2E4-ADF5-43DD-B4E0-3D0285FB98CE}" destId="{133EF58B-33EC-45F8-A23E-0E3BAA648957}" srcOrd="0" destOrd="0" presId="urn:microsoft.com/office/officeart/2005/8/layout/hierarchy1"/>
    <dgm:cxn modelId="{5ED822AA-E3D6-497A-92C0-1ECCA8FE4D98}" type="presOf" srcId="{2F3BF7C9-69A7-4F10-96B1-FA4847CD18BE}" destId="{451FB98B-356A-4FB6-BE91-CEB2DB085520}" srcOrd="0" destOrd="0" presId="urn:microsoft.com/office/officeart/2005/8/layout/hierarchy1"/>
    <dgm:cxn modelId="{A5CD2215-1737-4A49-816B-37D6FFB89FDC}" srcId="{18A16EC0-3E7F-476E-8258-9EA487463C44}" destId="{F8F9BBE2-32E6-4F38-9D87-AEE4E98CE9F8}" srcOrd="1" destOrd="0" parTransId="{2F3BF7C9-69A7-4F10-96B1-FA4847CD18BE}" sibTransId="{847E9A50-9378-4881-9098-F71962AF4F64}"/>
    <dgm:cxn modelId="{F3090A41-A8B0-433D-97F1-D1EA30DCA0C2}" srcId="{9C3F1A90-9749-4F34-859D-EE70B34FDC57}" destId="{3326F2E4-ADF5-43DD-B4E0-3D0285FB98CE}" srcOrd="0" destOrd="0" parTransId="{00FC2286-191A-4932-B0C0-CFE6BD2D6238}" sibTransId="{3EE2DEFD-D75D-4F21-8295-07AF70A2C0B6}"/>
    <dgm:cxn modelId="{606E65DC-A43A-4BA6-959A-D9D4ED0514CA}" type="presOf" srcId="{18A16EC0-3E7F-476E-8258-9EA487463C44}" destId="{36425451-10E7-4910-B08C-BFF7D45055EF}" srcOrd="0" destOrd="0" presId="urn:microsoft.com/office/officeart/2005/8/layout/hierarchy1"/>
    <dgm:cxn modelId="{A896DB32-71E3-4618-BF06-459C79E0DB37}" srcId="{7F1DA07D-AC74-43F4-A05F-AACB7A58E9A2}" destId="{9C3F1A90-9749-4F34-859D-EE70B34FDC57}" srcOrd="1" destOrd="0" parTransId="{B0731B36-0FA1-4336-94A8-AF5CEB9E0E1E}" sibTransId="{FE80B96F-ADD8-4973-852F-0FB1C046CE63}"/>
    <dgm:cxn modelId="{368920F4-8134-4B24-BEC4-F97BA31E5F2D}" srcId="{18A16EC0-3E7F-476E-8258-9EA487463C44}" destId="{E99A1109-41D7-4893-A2A8-94EA82758602}" srcOrd="0" destOrd="0" parTransId="{5900A3DB-5E9A-403D-8806-9089176BDBD5}" sibTransId="{D7687B18-638C-441F-8CF9-F1DED5D8D039}"/>
    <dgm:cxn modelId="{0CE9ABF3-A537-4024-9EBB-C81AF25FB49E}" type="presOf" srcId="{113801ED-A623-41AE-AD08-DF613D689473}" destId="{9F8B6823-6158-4ABF-8885-611E954F2F75}" srcOrd="0" destOrd="0" presId="urn:microsoft.com/office/officeart/2005/8/layout/hierarchy1"/>
    <dgm:cxn modelId="{86AB51D5-2513-4128-8343-982D971F9D25}" type="presOf" srcId="{9C3F1A90-9749-4F34-859D-EE70B34FDC57}" destId="{F122A734-4415-433E-B7FF-E0766673DB22}" srcOrd="0" destOrd="0" presId="urn:microsoft.com/office/officeart/2005/8/layout/hierarchy1"/>
    <dgm:cxn modelId="{980C79C5-D7FC-4150-AF1A-A05B0BA9D178}" type="presOf" srcId="{00FC2286-191A-4932-B0C0-CFE6BD2D6238}" destId="{C0200922-2769-4E96-AD6F-6F138779DE1A}" srcOrd="0" destOrd="0" presId="urn:microsoft.com/office/officeart/2005/8/layout/hierarchy1"/>
    <dgm:cxn modelId="{14B2986A-B709-44AA-A7C0-BFFA95FE56A5}" type="presOf" srcId="{7D21A500-2D91-4BED-9204-718959EE4589}" destId="{79129AF2-32F2-4474-A042-CDBBC7BE731D}" srcOrd="0" destOrd="0" presId="urn:microsoft.com/office/officeart/2005/8/layout/hierarchy1"/>
    <dgm:cxn modelId="{F316492F-6736-4C10-9A01-86E2E5AD7E47}" type="presParOf" srcId="{9F8B6823-6158-4ABF-8885-611E954F2F75}" destId="{9DF35C16-DCE2-4662-B261-7E62CEFCB159}" srcOrd="0" destOrd="0" presId="urn:microsoft.com/office/officeart/2005/8/layout/hierarchy1"/>
    <dgm:cxn modelId="{654FB9C1-A935-4D01-9559-D39EA0A84AD0}" type="presParOf" srcId="{9DF35C16-DCE2-4662-B261-7E62CEFCB159}" destId="{5766E4DE-19AA-4D3D-AEE3-3FD5755D7515}" srcOrd="0" destOrd="0" presId="urn:microsoft.com/office/officeart/2005/8/layout/hierarchy1"/>
    <dgm:cxn modelId="{78EDF100-B32E-4634-8600-5FD960EEBF53}" type="presParOf" srcId="{5766E4DE-19AA-4D3D-AEE3-3FD5755D7515}" destId="{9394A243-5A96-46B8-B400-33CF4BB8C296}" srcOrd="0" destOrd="0" presId="urn:microsoft.com/office/officeart/2005/8/layout/hierarchy1"/>
    <dgm:cxn modelId="{8223BA2F-78CA-4529-A0D7-3C6B4791701E}" type="presParOf" srcId="{5766E4DE-19AA-4D3D-AEE3-3FD5755D7515}" destId="{9DD6AC08-5996-43BC-98E6-F5275DD9EC18}" srcOrd="1" destOrd="0" presId="urn:microsoft.com/office/officeart/2005/8/layout/hierarchy1"/>
    <dgm:cxn modelId="{0B2A2F78-C96E-40DC-BA34-0B5C241A64A5}" type="presParOf" srcId="{9DF35C16-DCE2-4662-B261-7E62CEFCB159}" destId="{F542460F-232A-4298-8D8E-05E957C975BB}" srcOrd="1" destOrd="0" presId="urn:microsoft.com/office/officeart/2005/8/layout/hierarchy1"/>
    <dgm:cxn modelId="{10ABBD2E-AE58-4B5F-871B-209B06BE9D76}" type="presParOf" srcId="{F542460F-232A-4298-8D8E-05E957C975BB}" destId="{79129AF2-32F2-4474-A042-CDBBC7BE731D}" srcOrd="0" destOrd="0" presId="urn:microsoft.com/office/officeart/2005/8/layout/hierarchy1"/>
    <dgm:cxn modelId="{7E8EE1C7-4308-49D4-A32A-756A6F2DE7FF}" type="presParOf" srcId="{F542460F-232A-4298-8D8E-05E957C975BB}" destId="{A0FA3C4D-0858-4FB5-8BF2-828131C32455}" srcOrd="1" destOrd="0" presId="urn:microsoft.com/office/officeart/2005/8/layout/hierarchy1"/>
    <dgm:cxn modelId="{3D7D5FFD-D814-4BE1-A487-E7534AF6A262}" type="presParOf" srcId="{A0FA3C4D-0858-4FB5-8BF2-828131C32455}" destId="{E7507021-86DE-44BD-B32D-B844996F3132}" srcOrd="0" destOrd="0" presId="urn:microsoft.com/office/officeart/2005/8/layout/hierarchy1"/>
    <dgm:cxn modelId="{B29BABE8-0A28-4F69-8E7E-C1D66465F444}" type="presParOf" srcId="{E7507021-86DE-44BD-B32D-B844996F3132}" destId="{351EAF01-D389-4C40-A661-DCF61520771A}" srcOrd="0" destOrd="0" presId="urn:microsoft.com/office/officeart/2005/8/layout/hierarchy1"/>
    <dgm:cxn modelId="{A407DE0F-793A-4805-8188-C22CE7D238D4}" type="presParOf" srcId="{E7507021-86DE-44BD-B32D-B844996F3132}" destId="{36425451-10E7-4910-B08C-BFF7D45055EF}" srcOrd="1" destOrd="0" presId="urn:microsoft.com/office/officeart/2005/8/layout/hierarchy1"/>
    <dgm:cxn modelId="{A67218C7-5F6B-4150-B1CD-5BC01DF349CA}" type="presParOf" srcId="{A0FA3C4D-0858-4FB5-8BF2-828131C32455}" destId="{35FD7C2D-DDDB-4BC5-A35D-C088C3B39414}" srcOrd="1" destOrd="0" presId="urn:microsoft.com/office/officeart/2005/8/layout/hierarchy1"/>
    <dgm:cxn modelId="{88B3B3C7-440A-4520-965A-5A9AB5C6D720}" type="presParOf" srcId="{35FD7C2D-DDDB-4BC5-A35D-C088C3B39414}" destId="{C35BFEEB-551C-405C-8F97-BCE7112C69C6}" srcOrd="0" destOrd="0" presId="urn:microsoft.com/office/officeart/2005/8/layout/hierarchy1"/>
    <dgm:cxn modelId="{7E6B1E10-A4BD-444C-B050-E6B9A453B89F}" type="presParOf" srcId="{35FD7C2D-DDDB-4BC5-A35D-C088C3B39414}" destId="{4EB02BC0-26CC-41CC-8A2C-015107D2C44C}" srcOrd="1" destOrd="0" presId="urn:microsoft.com/office/officeart/2005/8/layout/hierarchy1"/>
    <dgm:cxn modelId="{069C7C47-2C93-4F77-9BF5-CD8269956A00}" type="presParOf" srcId="{4EB02BC0-26CC-41CC-8A2C-015107D2C44C}" destId="{8204901E-042D-4940-8A7D-39AF21DC645C}" srcOrd="0" destOrd="0" presId="urn:microsoft.com/office/officeart/2005/8/layout/hierarchy1"/>
    <dgm:cxn modelId="{19E5778A-857E-4C20-90D0-E28951AC5C0C}" type="presParOf" srcId="{8204901E-042D-4940-8A7D-39AF21DC645C}" destId="{748AEBD5-7B7F-4F94-9964-13C70955325A}" srcOrd="0" destOrd="0" presId="urn:microsoft.com/office/officeart/2005/8/layout/hierarchy1"/>
    <dgm:cxn modelId="{FD49B765-933D-4508-AD12-D05A16DAB676}" type="presParOf" srcId="{8204901E-042D-4940-8A7D-39AF21DC645C}" destId="{F03AF95F-DBB5-4AC9-8D1D-50A92EADE6C0}" srcOrd="1" destOrd="0" presId="urn:microsoft.com/office/officeart/2005/8/layout/hierarchy1"/>
    <dgm:cxn modelId="{B8B2571D-CEDE-40D6-93D3-18D64950DA78}" type="presParOf" srcId="{4EB02BC0-26CC-41CC-8A2C-015107D2C44C}" destId="{3DE4E948-3F4C-431E-8D92-B4AAEA831CB4}" srcOrd="1" destOrd="0" presId="urn:microsoft.com/office/officeart/2005/8/layout/hierarchy1"/>
    <dgm:cxn modelId="{0995483F-3E8D-4A05-A04A-A9E3EE4E9D2C}" type="presParOf" srcId="{35FD7C2D-DDDB-4BC5-A35D-C088C3B39414}" destId="{451FB98B-356A-4FB6-BE91-CEB2DB085520}" srcOrd="2" destOrd="0" presId="urn:microsoft.com/office/officeart/2005/8/layout/hierarchy1"/>
    <dgm:cxn modelId="{01C409B4-1AF9-43DD-84D7-2DF5B0B3B7FF}" type="presParOf" srcId="{35FD7C2D-DDDB-4BC5-A35D-C088C3B39414}" destId="{A5CAD8A8-A92F-42F9-A171-1659EC76A717}" srcOrd="3" destOrd="0" presId="urn:microsoft.com/office/officeart/2005/8/layout/hierarchy1"/>
    <dgm:cxn modelId="{5F771F02-396C-4066-97DC-E357B3C94ECF}" type="presParOf" srcId="{A5CAD8A8-A92F-42F9-A171-1659EC76A717}" destId="{03F8125B-2ADC-4DA6-B9DC-ABFBE9AB96DD}" srcOrd="0" destOrd="0" presId="urn:microsoft.com/office/officeart/2005/8/layout/hierarchy1"/>
    <dgm:cxn modelId="{ED7F1E7C-E933-473B-BF3C-DF4338BA910E}" type="presParOf" srcId="{03F8125B-2ADC-4DA6-B9DC-ABFBE9AB96DD}" destId="{BD83389B-7600-47CE-8CFE-95D2430D6ED6}" srcOrd="0" destOrd="0" presId="urn:microsoft.com/office/officeart/2005/8/layout/hierarchy1"/>
    <dgm:cxn modelId="{1BCBC42E-977A-4516-98D9-8E82389BAE1B}" type="presParOf" srcId="{03F8125B-2ADC-4DA6-B9DC-ABFBE9AB96DD}" destId="{93D5761D-F08E-46A0-9730-4801F552D7BC}" srcOrd="1" destOrd="0" presId="urn:microsoft.com/office/officeart/2005/8/layout/hierarchy1"/>
    <dgm:cxn modelId="{031C4601-516F-4C83-BA36-62408F073A5B}" type="presParOf" srcId="{A5CAD8A8-A92F-42F9-A171-1659EC76A717}" destId="{B4604510-29DF-4BAC-9983-C9D292C51B35}" srcOrd="1" destOrd="0" presId="urn:microsoft.com/office/officeart/2005/8/layout/hierarchy1"/>
    <dgm:cxn modelId="{86B02D56-F269-47CB-A329-C2878255CAEE}" type="presParOf" srcId="{F542460F-232A-4298-8D8E-05E957C975BB}" destId="{4C29DBB8-E2E0-45FE-A964-321A24B0A729}" srcOrd="2" destOrd="0" presId="urn:microsoft.com/office/officeart/2005/8/layout/hierarchy1"/>
    <dgm:cxn modelId="{453D77C1-7EB8-4544-A146-286FF79A4CAA}" type="presParOf" srcId="{F542460F-232A-4298-8D8E-05E957C975BB}" destId="{9E57A0B1-86FF-4493-B216-7C969D6CC4A0}" srcOrd="3" destOrd="0" presId="urn:microsoft.com/office/officeart/2005/8/layout/hierarchy1"/>
    <dgm:cxn modelId="{DE97EF5B-D67B-4F1F-BEB9-7E585C6A66A6}" type="presParOf" srcId="{9E57A0B1-86FF-4493-B216-7C969D6CC4A0}" destId="{9E4671E8-A863-4488-BEDB-24684C5E7C59}" srcOrd="0" destOrd="0" presId="urn:microsoft.com/office/officeart/2005/8/layout/hierarchy1"/>
    <dgm:cxn modelId="{4C2A07EF-A7E4-4082-AEC0-4B5BD7C3A17D}" type="presParOf" srcId="{9E4671E8-A863-4488-BEDB-24684C5E7C59}" destId="{48C17A00-E114-4DD5-BC77-69FA2DB47DDA}" srcOrd="0" destOrd="0" presId="urn:microsoft.com/office/officeart/2005/8/layout/hierarchy1"/>
    <dgm:cxn modelId="{EFDFF722-AB24-45F6-90C1-805C34141564}" type="presParOf" srcId="{9E4671E8-A863-4488-BEDB-24684C5E7C59}" destId="{F122A734-4415-433E-B7FF-E0766673DB22}" srcOrd="1" destOrd="0" presId="urn:microsoft.com/office/officeart/2005/8/layout/hierarchy1"/>
    <dgm:cxn modelId="{10B25DB3-2894-458A-B505-9B68E7425C2F}" type="presParOf" srcId="{9E57A0B1-86FF-4493-B216-7C969D6CC4A0}" destId="{718DC12D-812D-4AD0-BA94-7C0744D7C7AB}" srcOrd="1" destOrd="0" presId="urn:microsoft.com/office/officeart/2005/8/layout/hierarchy1"/>
    <dgm:cxn modelId="{AEEF2578-9065-44BC-94C4-270B06C3C540}" type="presParOf" srcId="{718DC12D-812D-4AD0-BA94-7C0744D7C7AB}" destId="{C0200922-2769-4E96-AD6F-6F138779DE1A}" srcOrd="0" destOrd="0" presId="urn:microsoft.com/office/officeart/2005/8/layout/hierarchy1"/>
    <dgm:cxn modelId="{A889203D-CA70-44C4-BEC3-4F84C4FACC87}" type="presParOf" srcId="{718DC12D-812D-4AD0-BA94-7C0744D7C7AB}" destId="{B771DAD0-53AF-40AF-BD45-E696DD4F16C5}" srcOrd="1" destOrd="0" presId="urn:microsoft.com/office/officeart/2005/8/layout/hierarchy1"/>
    <dgm:cxn modelId="{4F59F053-14A1-4C6B-907D-14D4AFC4AC22}" type="presParOf" srcId="{B771DAD0-53AF-40AF-BD45-E696DD4F16C5}" destId="{332E31C8-FBD8-4E8B-908D-68B4ECC1FAC5}" srcOrd="0" destOrd="0" presId="urn:microsoft.com/office/officeart/2005/8/layout/hierarchy1"/>
    <dgm:cxn modelId="{CCAB8BB9-4C1C-45AC-80DE-302C36F7E238}" type="presParOf" srcId="{332E31C8-FBD8-4E8B-908D-68B4ECC1FAC5}" destId="{A45F3DF8-DDCC-4C1E-87C6-E144B4A00782}" srcOrd="0" destOrd="0" presId="urn:microsoft.com/office/officeart/2005/8/layout/hierarchy1"/>
    <dgm:cxn modelId="{338EF164-0173-466D-9EB7-07631C4F323F}" type="presParOf" srcId="{332E31C8-FBD8-4E8B-908D-68B4ECC1FAC5}" destId="{133EF58B-33EC-45F8-A23E-0E3BAA648957}" srcOrd="1" destOrd="0" presId="urn:microsoft.com/office/officeart/2005/8/layout/hierarchy1"/>
    <dgm:cxn modelId="{00A2A10C-56A4-4E26-A6DC-9F4FCE0B49F9}" type="presParOf" srcId="{B771DAD0-53AF-40AF-BD45-E696DD4F16C5}" destId="{0B0E2793-B90B-4A92-8477-88EB5BD261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11A261-430C-4D63-9F28-A66999BAD8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B98975-7E1C-4A03-B646-BC3567E7931D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основных движениях(</a:t>
          </a:r>
          <a:r>
            <a:rPr lang="ru-RU" sz="1200" b="1" dirty="0" smtClean="0">
              <a:solidFill>
                <a:schemeClr val="tx1"/>
              </a:solidFill>
            </a:rPr>
            <a:t>ходьба, бег ,прыжки , бросание, ловля , метание, ползание и лазание)</a:t>
          </a:r>
          <a:endParaRPr lang="ru-RU" sz="1200" b="1" dirty="0">
            <a:solidFill>
              <a:schemeClr val="tx1"/>
            </a:solidFill>
          </a:endParaRPr>
        </a:p>
      </dgm:t>
    </dgm:pt>
    <dgm:pt modelId="{11CCA7CC-84B8-45A5-9933-330B602D1CDB}" type="parTrans" cxnId="{C66A17E4-F0C1-479A-BF8D-167C79855EEF}">
      <dgm:prSet/>
      <dgm:spPr/>
      <dgm:t>
        <a:bodyPr/>
        <a:lstStyle/>
        <a:p>
          <a:endParaRPr lang="ru-RU"/>
        </a:p>
      </dgm:t>
    </dgm:pt>
    <dgm:pt modelId="{A72CD9E7-1DD4-4B08-A2E1-DB351D05A0CF}" type="sibTrans" cxnId="{C66A17E4-F0C1-479A-BF8D-167C79855EEF}">
      <dgm:prSet/>
      <dgm:spPr/>
      <dgm:t>
        <a:bodyPr/>
        <a:lstStyle/>
        <a:p>
          <a:endParaRPr lang="ru-RU"/>
        </a:p>
      </dgm:t>
    </dgm:pt>
    <dgm:pt modelId="{46D0C823-A7E7-4B7D-B247-0EA8C97FF4AE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подвижных играх</a:t>
          </a:r>
          <a:endParaRPr lang="ru-RU" sz="1600" b="1" dirty="0">
            <a:solidFill>
              <a:schemeClr val="tx1"/>
            </a:solidFill>
          </a:endParaRPr>
        </a:p>
      </dgm:t>
    </dgm:pt>
    <dgm:pt modelId="{7F641DB1-50D5-4E61-875E-199CD33A1B92}" type="parTrans" cxnId="{20F2D1F4-692E-41E0-B43F-35A54131633B}">
      <dgm:prSet/>
      <dgm:spPr/>
      <dgm:t>
        <a:bodyPr/>
        <a:lstStyle/>
        <a:p>
          <a:endParaRPr lang="ru-RU"/>
        </a:p>
      </dgm:t>
    </dgm:pt>
    <dgm:pt modelId="{299F7610-17AA-414B-A3EB-AAF9F724502E}" type="sibTrans" cxnId="{20F2D1F4-692E-41E0-B43F-35A54131633B}">
      <dgm:prSet/>
      <dgm:spPr/>
      <dgm:t>
        <a:bodyPr/>
        <a:lstStyle/>
        <a:p>
          <a:endParaRPr lang="ru-RU"/>
        </a:p>
      </dgm:t>
    </dgm:pt>
    <dgm:pt modelId="{AE4B7CCE-26DA-4521-A31B-7D2BDD88E5CD}">
      <dgm:prSet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построениях и перестроениях</a:t>
          </a:r>
          <a:endParaRPr lang="ru-RU" sz="1600" b="1" dirty="0">
            <a:solidFill>
              <a:schemeClr val="tx1"/>
            </a:solidFill>
          </a:endParaRPr>
        </a:p>
      </dgm:t>
    </dgm:pt>
    <dgm:pt modelId="{95BD23B1-C3E3-45CA-BC74-479E068602AB}" type="parTrans" cxnId="{18DB328C-94C5-4071-A9AF-A0C219D630F7}">
      <dgm:prSet/>
      <dgm:spPr/>
      <dgm:t>
        <a:bodyPr/>
        <a:lstStyle/>
        <a:p>
          <a:endParaRPr lang="ru-RU"/>
        </a:p>
      </dgm:t>
    </dgm:pt>
    <dgm:pt modelId="{5CAB23DD-8E24-4557-B879-12E0DC8B0F40}" type="sibTrans" cxnId="{18DB328C-94C5-4071-A9AF-A0C219D630F7}">
      <dgm:prSet/>
      <dgm:spPr/>
      <dgm:t>
        <a:bodyPr/>
        <a:lstStyle/>
        <a:p>
          <a:endParaRPr lang="ru-RU"/>
        </a:p>
      </dgm:t>
    </dgm:pt>
    <dgm:pt modelId="{E4A9F8A1-FC1B-4E73-AF1B-E53D506CC71A}">
      <dgm:prSet custT="1"/>
      <dgm:spPr>
        <a:solidFill>
          <a:srgbClr val="7030A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спортивных упражнениях</a:t>
          </a:r>
          <a:endParaRPr lang="ru-RU" sz="1600" b="1" dirty="0">
            <a:solidFill>
              <a:schemeClr val="tx1"/>
            </a:solidFill>
          </a:endParaRPr>
        </a:p>
      </dgm:t>
    </dgm:pt>
    <dgm:pt modelId="{C0A3DEFF-B935-41AE-A5D5-EBD6DB33062F}" type="parTrans" cxnId="{CE0A0DDF-49A1-4494-B7F2-F759A49FFDB6}">
      <dgm:prSet/>
      <dgm:spPr/>
      <dgm:t>
        <a:bodyPr/>
        <a:lstStyle/>
        <a:p>
          <a:endParaRPr lang="ru-RU"/>
        </a:p>
      </dgm:t>
    </dgm:pt>
    <dgm:pt modelId="{F47E0A61-86C8-42AB-883E-D307FFE2073F}" type="sibTrans" cxnId="{CE0A0DDF-49A1-4494-B7F2-F759A49FFDB6}">
      <dgm:prSet/>
      <dgm:spPr/>
      <dgm:t>
        <a:bodyPr/>
        <a:lstStyle/>
        <a:p>
          <a:endParaRPr lang="ru-RU"/>
        </a:p>
      </dgm:t>
    </dgm:pt>
    <dgm:pt modelId="{FD2C9800-1C91-4F04-9BC1-2F072DD11CFC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общеразвивающих</a:t>
          </a:r>
          <a:r>
            <a:rPr lang="ru-RU" sz="1200" b="1" dirty="0" smtClean="0">
              <a:solidFill>
                <a:schemeClr val="tx1"/>
              </a:solidFill>
            </a:rPr>
            <a:t>(для рук и плечевого пояса, для туловища , для ног)</a:t>
          </a:r>
          <a:endParaRPr lang="ru-RU" sz="1200" b="1" dirty="0">
            <a:solidFill>
              <a:schemeClr val="tx1"/>
            </a:solidFill>
          </a:endParaRPr>
        </a:p>
      </dgm:t>
    </dgm:pt>
    <dgm:pt modelId="{E1AB9DCC-6841-4D91-B0B9-E68B60F09E56}" type="parTrans" cxnId="{5DCE0B3D-4554-4E4A-AA1C-262AFDE2B6BF}">
      <dgm:prSet/>
      <dgm:spPr/>
      <dgm:t>
        <a:bodyPr/>
        <a:lstStyle/>
        <a:p>
          <a:endParaRPr lang="ru-RU"/>
        </a:p>
      </dgm:t>
    </dgm:pt>
    <dgm:pt modelId="{3C65A3EE-8B63-49BD-B3EB-BEC03A539E44}" type="sibTrans" cxnId="{5DCE0B3D-4554-4E4A-AA1C-262AFDE2B6BF}">
      <dgm:prSet/>
      <dgm:spPr/>
      <dgm:t>
        <a:bodyPr/>
        <a:lstStyle/>
        <a:p>
          <a:endParaRPr lang="ru-RU"/>
        </a:p>
      </dgm:t>
    </dgm:pt>
    <dgm:pt modelId="{71C4C92C-8CF3-4D0C-8B62-7A7374BF09BE}" type="pres">
      <dgm:prSet presAssocID="{1711A261-430C-4D63-9F28-A66999BAD8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44E7C1-F4C3-4936-944E-D71391CCCBD9}" type="pres">
      <dgm:prSet presAssocID="{FD2C9800-1C91-4F04-9BC1-2F072DD11CFC}" presName="parentLin" presStyleCnt="0"/>
      <dgm:spPr/>
    </dgm:pt>
    <dgm:pt modelId="{402B7DDA-9621-4257-A46E-940F52155901}" type="pres">
      <dgm:prSet presAssocID="{FD2C9800-1C91-4F04-9BC1-2F072DD11CF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C14D285-D4DD-4F4E-9946-73B299C8918D}" type="pres">
      <dgm:prSet presAssocID="{FD2C9800-1C91-4F04-9BC1-2F072DD11CFC}" presName="parentText" presStyleLbl="node1" presStyleIdx="0" presStyleCnt="5" custScaleX="90909" custScaleY="909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6F568-D65F-4769-BEC1-BB57E23717DA}" type="pres">
      <dgm:prSet presAssocID="{FD2C9800-1C91-4F04-9BC1-2F072DD11CFC}" presName="negativeSpace" presStyleCnt="0"/>
      <dgm:spPr/>
    </dgm:pt>
    <dgm:pt modelId="{28CC27BC-359C-49B6-97C8-5CCB9DAEBFFA}" type="pres">
      <dgm:prSet presAssocID="{FD2C9800-1C91-4F04-9BC1-2F072DD11CFC}" presName="childText" presStyleLbl="conFgAcc1" presStyleIdx="0" presStyleCnt="5">
        <dgm:presLayoutVars>
          <dgm:bulletEnabled val="1"/>
        </dgm:presLayoutVars>
      </dgm:prSet>
      <dgm:spPr/>
    </dgm:pt>
    <dgm:pt modelId="{7A298751-C19E-42FF-83B0-C9C4442CCF90}" type="pres">
      <dgm:prSet presAssocID="{3C65A3EE-8B63-49BD-B3EB-BEC03A539E44}" presName="spaceBetweenRectangles" presStyleCnt="0"/>
      <dgm:spPr/>
    </dgm:pt>
    <dgm:pt modelId="{D984488D-DE3D-46E5-B892-39F7F16D942B}" type="pres">
      <dgm:prSet presAssocID="{CCB98975-7E1C-4A03-B646-BC3567E7931D}" presName="parentLin" presStyleCnt="0"/>
      <dgm:spPr/>
    </dgm:pt>
    <dgm:pt modelId="{D598B85E-52B2-4456-9499-886A3940A951}" type="pres">
      <dgm:prSet presAssocID="{CCB98975-7E1C-4A03-B646-BC3567E7931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F402A2D-5DF3-4382-8379-6A3142DA95FA}" type="pres">
      <dgm:prSet presAssocID="{CCB98975-7E1C-4A03-B646-BC3567E7931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605EE-B533-42B1-B644-A4A7DBF32E3D}" type="pres">
      <dgm:prSet presAssocID="{CCB98975-7E1C-4A03-B646-BC3567E7931D}" presName="negativeSpace" presStyleCnt="0"/>
      <dgm:spPr/>
    </dgm:pt>
    <dgm:pt modelId="{13FED282-97A2-451C-85FB-4E4EADA6CB3D}" type="pres">
      <dgm:prSet presAssocID="{CCB98975-7E1C-4A03-B646-BC3567E7931D}" presName="childText" presStyleLbl="conFgAcc1" presStyleIdx="1" presStyleCnt="5">
        <dgm:presLayoutVars>
          <dgm:bulletEnabled val="1"/>
        </dgm:presLayoutVars>
      </dgm:prSet>
      <dgm:spPr/>
    </dgm:pt>
    <dgm:pt modelId="{86A0D0F9-C03A-49DA-8BF5-7DE2996A5D61}" type="pres">
      <dgm:prSet presAssocID="{A72CD9E7-1DD4-4B08-A2E1-DB351D05A0CF}" presName="spaceBetweenRectangles" presStyleCnt="0"/>
      <dgm:spPr/>
    </dgm:pt>
    <dgm:pt modelId="{7D11DDAE-D966-4D4E-8E58-BFB7BBBEDF7A}" type="pres">
      <dgm:prSet presAssocID="{AE4B7CCE-26DA-4521-A31B-7D2BDD88E5CD}" presName="parentLin" presStyleCnt="0"/>
      <dgm:spPr/>
    </dgm:pt>
    <dgm:pt modelId="{B217A72B-458C-4256-A978-D02DE9DDC996}" type="pres">
      <dgm:prSet presAssocID="{AE4B7CCE-26DA-4521-A31B-7D2BDD88E5C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8800B31-0172-46B1-9EC3-D5BD93DF1F3B}" type="pres">
      <dgm:prSet presAssocID="{AE4B7CCE-26DA-4521-A31B-7D2BDD88E5C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7BB13-0BC1-4341-B799-16BE8BE37FE4}" type="pres">
      <dgm:prSet presAssocID="{AE4B7CCE-26DA-4521-A31B-7D2BDD88E5CD}" presName="negativeSpace" presStyleCnt="0"/>
      <dgm:spPr/>
    </dgm:pt>
    <dgm:pt modelId="{2A9008AB-EE3F-4A81-A085-FFBFC40AA97A}" type="pres">
      <dgm:prSet presAssocID="{AE4B7CCE-26DA-4521-A31B-7D2BDD88E5CD}" presName="childText" presStyleLbl="conFgAcc1" presStyleIdx="2" presStyleCnt="5">
        <dgm:presLayoutVars>
          <dgm:bulletEnabled val="1"/>
        </dgm:presLayoutVars>
      </dgm:prSet>
      <dgm:spPr/>
    </dgm:pt>
    <dgm:pt modelId="{50118082-151E-4C1F-8780-1B8EE1C9CA3F}" type="pres">
      <dgm:prSet presAssocID="{5CAB23DD-8E24-4557-B879-12E0DC8B0F40}" presName="spaceBetweenRectangles" presStyleCnt="0"/>
      <dgm:spPr/>
    </dgm:pt>
    <dgm:pt modelId="{DE8AFA8C-37C4-4226-B579-D5302A7C5BCF}" type="pres">
      <dgm:prSet presAssocID="{E4A9F8A1-FC1B-4E73-AF1B-E53D506CC71A}" presName="parentLin" presStyleCnt="0"/>
      <dgm:spPr/>
    </dgm:pt>
    <dgm:pt modelId="{0E20A14F-A5F4-4448-A39A-0D25FC53760F}" type="pres">
      <dgm:prSet presAssocID="{E4A9F8A1-FC1B-4E73-AF1B-E53D506CC71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AB455E1-51E9-43E5-B6B9-59A57C3A0E33}" type="pres">
      <dgm:prSet presAssocID="{E4A9F8A1-FC1B-4E73-AF1B-E53D506CC71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EECE0-D811-4474-8CDE-AA9A90481016}" type="pres">
      <dgm:prSet presAssocID="{E4A9F8A1-FC1B-4E73-AF1B-E53D506CC71A}" presName="negativeSpace" presStyleCnt="0"/>
      <dgm:spPr/>
    </dgm:pt>
    <dgm:pt modelId="{4DEB9AE8-D09D-49C1-A699-832559BC4928}" type="pres">
      <dgm:prSet presAssocID="{E4A9F8A1-FC1B-4E73-AF1B-E53D506CC71A}" presName="childText" presStyleLbl="conFgAcc1" presStyleIdx="3" presStyleCnt="5">
        <dgm:presLayoutVars>
          <dgm:bulletEnabled val="1"/>
        </dgm:presLayoutVars>
      </dgm:prSet>
      <dgm:spPr/>
    </dgm:pt>
    <dgm:pt modelId="{D160A590-67B2-4129-B26B-71917F138218}" type="pres">
      <dgm:prSet presAssocID="{F47E0A61-86C8-42AB-883E-D307FFE2073F}" presName="spaceBetweenRectangles" presStyleCnt="0"/>
      <dgm:spPr/>
    </dgm:pt>
    <dgm:pt modelId="{802013D1-1627-4D6D-8D24-D4A260E1B51A}" type="pres">
      <dgm:prSet presAssocID="{46D0C823-A7E7-4B7D-B247-0EA8C97FF4AE}" presName="parentLin" presStyleCnt="0"/>
      <dgm:spPr/>
    </dgm:pt>
    <dgm:pt modelId="{1A9140BD-7B28-4058-9C2D-108622B62472}" type="pres">
      <dgm:prSet presAssocID="{46D0C823-A7E7-4B7D-B247-0EA8C97FF4AE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B46427D-9F1B-49BB-BB65-135554C169C3}" type="pres">
      <dgm:prSet presAssocID="{46D0C823-A7E7-4B7D-B247-0EA8C97FF4A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214A5-2B17-42C4-BF7F-ECA871BE7CD5}" type="pres">
      <dgm:prSet presAssocID="{46D0C823-A7E7-4B7D-B247-0EA8C97FF4AE}" presName="negativeSpace" presStyleCnt="0"/>
      <dgm:spPr/>
    </dgm:pt>
    <dgm:pt modelId="{1F5B552B-9F0C-498C-B387-398C6BA5E917}" type="pres">
      <dgm:prSet presAssocID="{46D0C823-A7E7-4B7D-B247-0EA8C97FF4A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65EEF2D-0A89-4ED7-BDF7-C574EFB90332}" type="presOf" srcId="{CCB98975-7E1C-4A03-B646-BC3567E7931D}" destId="{D598B85E-52B2-4456-9499-886A3940A951}" srcOrd="0" destOrd="0" presId="urn:microsoft.com/office/officeart/2005/8/layout/list1"/>
    <dgm:cxn modelId="{8B248AA9-AAB9-411D-BB8C-A802DA2E0299}" type="presOf" srcId="{FD2C9800-1C91-4F04-9BC1-2F072DD11CFC}" destId="{CC14D285-D4DD-4F4E-9946-73B299C8918D}" srcOrd="1" destOrd="0" presId="urn:microsoft.com/office/officeart/2005/8/layout/list1"/>
    <dgm:cxn modelId="{CE0A0DDF-49A1-4494-B7F2-F759A49FFDB6}" srcId="{1711A261-430C-4D63-9F28-A66999BAD8F6}" destId="{E4A9F8A1-FC1B-4E73-AF1B-E53D506CC71A}" srcOrd="3" destOrd="0" parTransId="{C0A3DEFF-B935-41AE-A5D5-EBD6DB33062F}" sibTransId="{F47E0A61-86C8-42AB-883E-D307FFE2073F}"/>
    <dgm:cxn modelId="{A46354FB-FDB0-466B-9866-8E36B28BD92A}" type="presOf" srcId="{1711A261-430C-4D63-9F28-A66999BAD8F6}" destId="{71C4C92C-8CF3-4D0C-8B62-7A7374BF09BE}" srcOrd="0" destOrd="0" presId="urn:microsoft.com/office/officeart/2005/8/layout/list1"/>
    <dgm:cxn modelId="{95F9EA52-1249-40D4-8B83-683B99E0CB55}" type="presOf" srcId="{AE4B7CCE-26DA-4521-A31B-7D2BDD88E5CD}" destId="{68800B31-0172-46B1-9EC3-D5BD93DF1F3B}" srcOrd="1" destOrd="0" presId="urn:microsoft.com/office/officeart/2005/8/layout/list1"/>
    <dgm:cxn modelId="{18DB328C-94C5-4071-A9AF-A0C219D630F7}" srcId="{1711A261-430C-4D63-9F28-A66999BAD8F6}" destId="{AE4B7CCE-26DA-4521-A31B-7D2BDD88E5CD}" srcOrd="2" destOrd="0" parTransId="{95BD23B1-C3E3-45CA-BC74-479E068602AB}" sibTransId="{5CAB23DD-8E24-4557-B879-12E0DC8B0F40}"/>
    <dgm:cxn modelId="{5325252B-957E-4040-B9C3-96F6A68C490B}" type="presOf" srcId="{AE4B7CCE-26DA-4521-A31B-7D2BDD88E5CD}" destId="{B217A72B-458C-4256-A978-D02DE9DDC996}" srcOrd="0" destOrd="0" presId="urn:microsoft.com/office/officeart/2005/8/layout/list1"/>
    <dgm:cxn modelId="{72D8D11F-C61D-41F4-B0F1-00618310E92B}" type="presOf" srcId="{FD2C9800-1C91-4F04-9BC1-2F072DD11CFC}" destId="{402B7DDA-9621-4257-A46E-940F52155901}" srcOrd="0" destOrd="0" presId="urn:microsoft.com/office/officeart/2005/8/layout/list1"/>
    <dgm:cxn modelId="{860F76BE-CD5D-4A4B-A931-08EFB000B22D}" type="presOf" srcId="{E4A9F8A1-FC1B-4E73-AF1B-E53D506CC71A}" destId="{0E20A14F-A5F4-4448-A39A-0D25FC53760F}" srcOrd="0" destOrd="0" presId="urn:microsoft.com/office/officeart/2005/8/layout/list1"/>
    <dgm:cxn modelId="{9C8E0F0A-0B72-4335-89E2-C8EA36E33B47}" type="presOf" srcId="{CCB98975-7E1C-4A03-B646-BC3567E7931D}" destId="{4F402A2D-5DF3-4382-8379-6A3142DA95FA}" srcOrd="1" destOrd="0" presId="urn:microsoft.com/office/officeart/2005/8/layout/list1"/>
    <dgm:cxn modelId="{5DCE0B3D-4554-4E4A-AA1C-262AFDE2B6BF}" srcId="{1711A261-430C-4D63-9F28-A66999BAD8F6}" destId="{FD2C9800-1C91-4F04-9BC1-2F072DD11CFC}" srcOrd="0" destOrd="0" parTransId="{E1AB9DCC-6841-4D91-B0B9-E68B60F09E56}" sibTransId="{3C65A3EE-8B63-49BD-B3EB-BEC03A539E44}"/>
    <dgm:cxn modelId="{20F2D1F4-692E-41E0-B43F-35A54131633B}" srcId="{1711A261-430C-4D63-9F28-A66999BAD8F6}" destId="{46D0C823-A7E7-4B7D-B247-0EA8C97FF4AE}" srcOrd="4" destOrd="0" parTransId="{7F641DB1-50D5-4E61-875E-199CD33A1B92}" sibTransId="{299F7610-17AA-414B-A3EB-AAF9F724502E}"/>
    <dgm:cxn modelId="{C334D8F9-E6CA-4440-9F20-331C4BA91ECC}" type="presOf" srcId="{46D0C823-A7E7-4B7D-B247-0EA8C97FF4AE}" destId="{8B46427D-9F1B-49BB-BB65-135554C169C3}" srcOrd="1" destOrd="0" presId="urn:microsoft.com/office/officeart/2005/8/layout/list1"/>
    <dgm:cxn modelId="{24745243-A854-4340-B1FA-BA9A16DD544F}" type="presOf" srcId="{46D0C823-A7E7-4B7D-B247-0EA8C97FF4AE}" destId="{1A9140BD-7B28-4058-9C2D-108622B62472}" srcOrd="0" destOrd="0" presId="urn:microsoft.com/office/officeart/2005/8/layout/list1"/>
    <dgm:cxn modelId="{3EFDB677-8492-4E88-A935-BFAFEDD05F41}" type="presOf" srcId="{E4A9F8A1-FC1B-4E73-AF1B-E53D506CC71A}" destId="{0AB455E1-51E9-43E5-B6B9-59A57C3A0E33}" srcOrd="1" destOrd="0" presId="urn:microsoft.com/office/officeart/2005/8/layout/list1"/>
    <dgm:cxn modelId="{C66A17E4-F0C1-479A-BF8D-167C79855EEF}" srcId="{1711A261-430C-4D63-9F28-A66999BAD8F6}" destId="{CCB98975-7E1C-4A03-B646-BC3567E7931D}" srcOrd="1" destOrd="0" parTransId="{11CCA7CC-84B8-45A5-9933-330B602D1CDB}" sibTransId="{A72CD9E7-1DD4-4B08-A2E1-DB351D05A0CF}"/>
    <dgm:cxn modelId="{4CC78C7A-A2B8-441B-8BC3-0261F63D857E}" type="presParOf" srcId="{71C4C92C-8CF3-4D0C-8B62-7A7374BF09BE}" destId="{4744E7C1-F4C3-4936-944E-D71391CCCBD9}" srcOrd="0" destOrd="0" presId="urn:microsoft.com/office/officeart/2005/8/layout/list1"/>
    <dgm:cxn modelId="{AF2619BF-8613-4DEC-ACE6-6C67C44C848B}" type="presParOf" srcId="{4744E7C1-F4C3-4936-944E-D71391CCCBD9}" destId="{402B7DDA-9621-4257-A46E-940F52155901}" srcOrd="0" destOrd="0" presId="urn:microsoft.com/office/officeart/2005/8/layout/list1"/>
    <dgm:cxn modelId="{BFAA690F-DEBE-4DB3-9DF0-78F9ABC949C7}" type="presParOf" srcId="{4744E7C1-F4C3-4936-944E-D71391CCCBD9}" destId="{CC14D285-D4DD-4F4E-9946-73B299C8918D}" srcOrd="1" destOrd="0" presId="urn:microsoft.com/office/officeart/2005/8/layout/list1"/>
    <dgm:cxn modelId="{BAFEE147-7C2F-45B3-8515-D2B3DF6F84E4}" type="presParOf" srcId="{71C4C92C-8CF3-4D0C-8B62-7A7374BF09BE}" destId="{6D56F568-D65F-4769-BEC1-BB57E23717DA}" srcOrd="1" destOrd="0" presId="urn:microsoft.com/office/officeart/2005/8/layout/list1"/>
    <dgm:cxn modelId="{E6A9A7F2-3D7B-48D1-8C6B-A0EAEAB757B8}" type="presParOf" srcId="{71C4C92C-8CF3-4D0C-8B62-7A7374BF09BE}" destId="{28CC27BC-359C-49B6-97C8-5CCB9DAEBFFA}" srcOrd="2" destOrd="0" presId="urn:microsoft.com/office/officeart/2005/8/layout/list1"/>
    <dgm:cxn modelId="{122CA59E-1E13-4F52-83FB-E6E79D8447E1}" type="presParOf" srcId="{71C4C92C-8CF3-4D0C-8B62-7A7374BF09BE}" destId="{7A298751-C19E-42FF-83B0-C9C4442CCF90}" srcOrd="3" destOrd="0" presId="urn:microsoft.com/office/officeart/2005/8/layout/list1"/>
    <dgm:cxn modelId="{9B5B9D05-B057-4AFB-AA7B-81AD6D4BFFEC}" type="presParOf" srcId="{71C4C92C-8CF3-4D0C-8B62-7A7374BF09BE}" destId="{D984488D-DE3D-46E5-B892-39F7F16D942B}" srcOrd="4" destOrd="0" presId="urn:microsoft.com/office/officeart/2005/8/layout/list1"/>
    <dgm:cxn modelId="{02BFADF3-4697-472F-B921-18FD6080A412}" type="presParOf" srcId="{D984488D-DE3D-46E5-B892-39F7F16D942B}" destId="{D598B85E-52B2-4456-9499-886A3940A951}" srcOrd="0" destOrd="0" presId="urn:microsoft.com/office/officeart/2005/8/layout/list1"/>
    <dgm:cxn modelId="{C4E1547E-3CC5-48DF-95D7-3C70C9E0510C}" type="presParOf" srcId="{D984488D-DE3D-46E5-B892-39F7F16D942B}" destId="{4F402A2D-5DF3-4382-8379-6A3142DA95FA}" srcOrd="1" destOrd="0" presId="urn:microsoft.com/office/officeart/2005/8/layout/list1"/>
    <dgm:cxn modelId="{8EFAD28B-C820-450A-A1AB-E9DB0D3F54DF}" type="presParOf" srcId="{71C4C92C-8CF3-4D0C-8B62-7A7374BF09BE}" destId="{14A605EE-B533-42B1-B644-A4A7DBF32E3D}" srcOrd="5" destOrd="0" presId="urn:microsoft.com/office/officeart/2005/8/layout/list1"/>
    <dgm:cxn modelId="{871CA80F-214E-450D-BFA9-56C74003BBD9}" type="presParOf" srcId="{71C4C92C-8CF3-4D0C-8B62-7A7374BF09BE}" destId="{13FED282-97A2-451C-85FB-4E4EADA6CB3D}" srcOrd="6" destOrd="0" presId="urn:microsoft.com/office/officeart/2005/8/layout/list1"/>
    <dgm:cxn modelId="{A77E1C5C-659A-4E68-A089-D37406C7DEB3}" type="presParOf" srcId="{71C4C92C-8CF3-4D0C-8B62-7A7374BF09BE}" destId="{86A0D0F9-C03A-49DA-8BF5-7DE2996A5D61}" srcOrd="7" destOrd="0" presId="urn:microsoft.com/office/officeart/2005/8/layout/list1"/>
    <dgm:cxn modelId="{22D4AD25-B4C3-4AD2-B0FE-9B86A62352A0}" type="presParOf" srcId="{71C4C92C-8CF3-4D0C-8B62-7A7374BF09BE}" destId="{7D11DDAE-D966-4D4E-8E58-BFB7BBBEDF7A}" srcOrd="8" destOrd="0" presId="urn:microsoft.com/office/officeart/2005/8/layout/list1"/>
    <dgm:cxn modelId="{FA2C52FD-3D94-494B-B84D-C575F50CF9EB}" type="presParOf" srcId="{7D11DDAE-D966-4D4E-8E58-BFB7BBBEDF7A}" destId="{B217A72B-458C-4256-A978-D02DE9DDC996}" srcOrd="0" destOrd="0" presId="urn:microsoft.com/office/officeart/2005/8/layout/list1"/>
    <dgm:cxn modelId="{5682DB73-A4E5-4C3F-B219-E4E28D75B544}" type="presParOf" srcId="{7D11DDAE-D966-4D4E-8E58-BFB7BBBEDF7A}" destId="{68800B31-0172-46B1-9EC3-D5BD93DF1F3B}" srcOrd="1" destOrd="0" presId="urn:microsoft.com/office/officeart/2005/8/layout/list1"/>
    <dgm:cxn modelId="{049A3084-C6F6-486D-B186-D7EC4E5A695C}" type="presParOf" srcId="{71C4C92C-8CF3-4D0C-8B62-7A7374BF09BE}" destId="{7817BB13-0BC1-4341-B799-16BE8BE37FE4}" srcOrd="9" destOrd="0" presId="urn:microsoft.com/office/officeart/2005/8/layout/list1"/>
    <dgm:cxn modelId="{998BE08C-E8CC-42EB-8BFE-1AC62607DDA1}" type="presParOf" srcId="{71C4C92C-8CF3-4D0C-8B62-7A7374BF09BE}" destId="{2A9008AB-EE3F-4A81-A085-FFBFC40AA97A}" srcOrd="10" destOrd="0" presId="urn:microsoft.com/office/officeart/2005/8/layout/list1"/>
    <dgm:cxn modelId="{57DBBFC8-0C27-40EF-B070-B5FE3D7CE6B0}" type="presParOf" srcId="{71C4C92C-8CF3-4D0C-8B62-7A7374BF09BE}" destId="{50118082-151E-4C1F-8780-1B8EE1C9CA3F}" srcOrd="11" destOrd="0" presId="urn:microsoft.com/office/officeart/2005/8/layout/list1"/>
    <dgm:cxn modelId="{E0E565D7-DB87-4563-9EF2-0E691202DF6F}" type="presParOf" srcId="{71C4C92C-8CF3-4D0C-8B62-7A7374BF09BE}" destId="{DE8AFA8C-37C4-4226-B579-D5302A7C5BCF}" srcOrd="12" destOrd="0" presId="urn:microsoft.com/office/officeart/2005/8/layout/list1"/>
    <dgm:cxn modelId="{D314E52C-E3A6-4968-A955-B930CE8E098C}" type="presParOf" srcId="{DE8AFA8C-37C4-4226-B579-D5302A7C5BCF}" destId="{0E20A14F-A5F4-4448-A39A-0D25FC53760F}" srcOrd="0" destOrd="0" presId="urn:microsoft.com/office/officeart/2005/8/layout/list1"/>
    <dgm:cxn modelId="{8D2387E7-1C45-48CB-A657-1BC59A1F1CE4}" type="presParOf" srcId="{DE8AFA8C-37C4-4226-B579-D5302A7C5BCF}" destId="{0AB455E1-51E9-43E5-B6B9-59A57C3A0E33}" srcOrd="1" destOrd="0" presId="urn:microsoft.com/office/officeart/2005/8/layout/list1"/>
    <dgm:cxn modelId="{31399BC6-8B63-4B95-8E2C-138E5F47FA21}" type="presParOf" srcId="{71C4C92C-8CF3-4D0C-8B62-7A7374BF09BE}" destId="{2CCEECE0-D811-4474-8CDE-AA9A90481016}" srcOrd="13" destOrd="0" presId="urn:microsoft.com/office/officeart/2005/8/layout/list1"/>
    <dgm:cxn modelId="{3469DE77-1587-4E5A-8FCD-C1BCC59D1C49}" type="presParOf" srcId="{71C4C92C-8CF3-4D0C-8B62-7A7374BF09BE}" destId="{4DEB9AE8-D09D-49C1-A699-832559BC4928}" srcOrd="14" destOrd="0" presId="urn:microsoft.com/office/officeart/2005/8/layout/list1"/>
    <dgm:cxn modelId="{1FCC3412-4652-4532-907D-4FDD36A8AD07}" type="presParOf" srcId="{71C4C92C-8CF3-4D0C-8B62-7A7374BF09BE}" destId="{D160A590-67B2-4129-B26B-71917F138218}" srcOrd="15" destOrd="0" presId="urn:microsoft.com/office/officeart/2005/8/layout/list1"/>
    <dgm:cxn modelId="{38CBE721-7927-4C23-A7C6-B2EBCCA123E8}" type="presParOf" srcId="{71C4C92C-8CF3-4D0C-8B62-7A7374BF09BE}" destId="{802013D1-1627-4D6D-8D24-D4A260E1B51A}" srcOrd="16" destOrd="0" presId="urn:microsoft.com/office/officeart/2005/8/layout/list1"/>
    <dgm:cxn modelId="{646A7F23-3720-4E8D-B3F9-912EC2F0BC0F}" type="presParOf" srcId="{802013D1-1627-4D6D-8D24-D4A260E1B51A}" destId="{1A9140BD-7B28-4058-9C2D-108622B62472}" srcOrd="0" destOrd="0" presId="urn:microsoft.com/office/officeart/2005/8/layout/list1"/>
    <dgm:cxn modelId="{90792F77-9F8D-4A9C-857F-8DF546BFF6A7}" type="presParOf" srcId="{802013D1-1627-4D6D-8D24-D4A260E1B51A}" destId="{8B46427D-9F1B-49BB-BB65-135554C169C3}" srcOrd="1" destOrd="0" presId="urn:microsoft.com/office/officeart/2005/8/layout/list1"/>
    <dgm:cxn modelId="{45C374C0-9F39-45C5-B389-89BB8C23E32B}" type="presParOf" srcId="{71C4C92C-8CF3-4D0C-8B62-7A7374BF09BE}" destId="{EFF214A5-2B17-42C4-BF7F-ECA871BE7CD5}" srcOrd="17" destOrd="0" presId="urn:microsoft.com/office/officeart/2005/8/layout/list1"/>
    <dgm:cxn modelId="{4D48F20E-735D-4E29-806A-0889DE7370A3}" type="presParOf" srcId="{71C4C92C-8CF3-4D0C-8B62-7A7374BF09BE}" destId="{1F5B552B-9F0C-498C-B387-398C6BA5E91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E65BBC-56FB-4007-A37D-131EDCCB2F7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D1EE50-0D8A-406C-ADF0-EC8F54B0BF23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Контрастное воздушное закаливание(</a:t>
          </a:r>
          <a:r>
            <a:rPr lang="ru-RU" sz="1400" b="1" dirty="0" smtClean="0">
              <a:solidFill>
                <a:schemeClr val="tx1"/>
              </a:solidFill>
            </a:rPr>
            <a:t>из теплого в «холодное»)</a:t>
          </a:r>
          <a:endParaRPr lang="ru-RU" sz="1400" b="1" dirty="0">
            <a:solidFill>
              <a:schemeClr val="tx1"/>
            </a:solidFill>
          </a:endParaRPr>
        </a:p>
      </dgm:t>
    </dgm:pt>
    <dgm:pt modelId="{B9369C9B-0982-450D-83FE-622D91294B17}" type="parTrans" cxnId="{5B07668B-1845-4F0B-B6B7-DF00A1094B02}">
      <dgm:prSet/>
      <dgm:spPr/>
      <dgm:t>
        <a:bodyPr/>
        <a:lstStyle/>
        <a:p>
          <a:endParaRPr lang="ru-RU"/>
        </a:p>
      </dgm:t>
    </dgm:pt>
    <dgm:pt modelId="{AE31A970-51B5-4178-8A6D-1218C92D7F52}" type="sibTrans" cxnId="{5B07668B-1845-4F0B-B6B7-DF00A1094B02}">
      <dgm:prSet/>
      <dgm:spPr/>
      <dgm:t>
        <a:bodyPr/>
        <a:lstStyle/>
        <a:p>
          <a:endParaRPr lang="ru-RU"/>
        </a:p>
      </dgm:t>
    </dgm:pt>
    <dgm:pt modelId="{83EBA17B-CF85-4840-AA01-DBACF83EFAB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Хождение  босиком</a:t>
          </a:r>
          <a:endParaRPr lang="ru-RU" sz="1800" b="1" dirty="0">
            <a:solidFill>
              <a:schemeClr val="tx1"/>
            </a:solidFill>
          </a:endParaRPr>
        </a:p>
      </dgm:t>
    </dgm:pt>
    <dgm:pt modelId="{795DBDDD-90AC-4141-9DA0-C734004BEDD1}" type="parTrans" cxnId="{641062DA-4F00-473C-B941-01F7D8CCCAA5}">
      <dgm:prSet/>
      <dgm:spPr/>
      <dgm:t>
        <a:bodyPr/>
        <a:lstStyle/>
        <a:p>
          <a:endParaRPr lang="ru-RU"/>
        </a:p>
      </dgm:t>
    </dgm:pt>
    <dgm:pt modelId="{84650DF0-6DC1-4CF8-89D9-5740FAEF138D}" type="sibTrans" cxnId="{641062DA-4F00-473C-B941-01F7D8CCCAA5}">
      <dgm:prSet/>
      <dgm:spPr/>
      <dgm:t>
        <a:bodyPr/>
        <a:lstStyle/>
        <a:p>
          <a:endParaRPr lang="ru-RU"/>
        </a:p>
      </dgm:t>
    </dgm:pt>
    <dgm:pt modelId="{756F457B-442D-4713-A48F-BE70B232456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Полоскание горла прохладной кипяченной  водой</a:t>
          </a:r>
          <a:endParaRPr lang="ru-RU" sz="1800" b="1" dirty="0">
            <a:solidFill>
              <a:schemeClr val="tx1"/>
            </a:solidFill>
          </a:endParaRPr>
        </a:p>
      </dgm:t>
    </dgm:pt>
    <dgm:pt modelId="{6F8A5758-6016-413A-AEF8-273292C34B6A}" type="parTrans" cxnId="{5554DA52-2710-4529-A96D-4968CE4AE6D5}">
      <dgm:prSet/>
      <dgm:spPr/>
      <dgm:t>
        <a:bodyPr/>
        <a:lstStyle/>
        <a:p>
          <a:endParaRPr lang="ru-RU"/>
        </a:p>
      </dgm:t>
    </dgm:pt>
    <dgm:pt modelId="{70CF7742-5B6F-4C38-875A-4EB94BAD6EAC}" type="sibTrans" cxnId="{5554DA52-2710-4529-A96D-4968CE4AE6D5}">
      <dgm:prSet/>
      <dgm:spPr/>
      <dgm:t>
        <a:bodyPr/>
        <a:lstStyle/>
        <a:p>
          <a:endParaRPr lang="ru-RU"/>
        </a:p>
      </dgm:t>
    </dgm:pt>
    <dgm:pt modelId="{8040BA95-17F1-4EE9-A7ED-11AE742FE6DC}" type="pres">
      <dgm:prSet presAssocID="{E0E65BBC-56FB-4007-A37D-131EDCCB2F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7CDA7B-43CB-49D8-8430-7A2CA1A4B6A5}" type="pres">
      <dgm:prSet presAssocID="{18D1EE50-0D8A-406C-ADF0-EC8F54B0BF23}" presName="parentLin" presStyleCnt="0"/>
      <dgm:spPr/>
    </dgm:pt>
    <dgm:pt modelId="{A99FFE5A-7E70-434B-B0FE-503DD25D49B5}" type="pres">
      <dgm:prSet presAssocID="{18D1EE50-0D8A-406C-ADF0-EC8F54B0BF2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33DA44C-DC3D-4992-AA8C-EB654ECD0697}" type="pres">
      <dgm:prSet presAssocID="{18D1EE50-0D8A-406C-ADF0-EC8F54B0BF23}" presName="parentText" presStyleLbl="node1" presStyleIdx="0" presStyleCnt="3" custLinFactNeighborX="-11297" custLinFactNeighborY="613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074A5-B811-4966-A4BB-72FF804F7C9E}" type="pres">
      <dgm:prSet presAssocID="{18D1EE50-0D8A-406C-ADF0-EC8F54B0BF23}" presName="negativeSpace" presStyleCnt="0"/>
      <dgm:spPr/>
    </dgm:pt>
    <dgm:pt modelId="{6D8E6C6E-7FBB-40C7-868D-0DA8CC75B16E}" type="pres">
      <dgm:prSet presAssocID="{18D1EE50-0D8A-406C-ADF0-EC8F54B0BF23}" presName="childText" presStyleLbl="conFgAcc1" presStyleIdx="0" presStyleCnt="3" custLinFactY="28399" custLinFactNeighborX="806" custLinFactNeighborY="100000">
        <dgm:presLayoutVars>
          <dgm:bulletEnabled val="1"/>
        </dgm:presLayoutVars>
      </dgm:prSet>
      <dgm:spPr/>
    </dgm:pt>
    <dgm:pt modelId="{09DE2F71-6CBE-4599-ADB4-44AF7160E349}" type="pres">
      <dgm:prSet presAssocID="{AE31A970-51B5-4178-8A6D-1218C92D7F52}" presName="spaceBetweenRectangles" presStyleCnt="0"/>
      <dgm:spPr/>
    </dgm:pt>
    <dgm:pt modelId="{6C954C41-8A05-4949-BDB5-256D750C5716}" type="pres">
      <dgm:prSet presAssocID="{83EBA17B-CF85-4840-AA01-DBACF83EFABE}" presName="parentLin" presStyleCnt="0"/>
      <dgm:spPr/>
    </dgm:pt>
    <dgm:pt modelId="{DD90ECEF-841C-4997-BED7-4DE21D8CD169}" type="pres">
      <dgm:prSet presAssocID="{83EBA17B-CF85-4840-AA01-DBACF83EFAB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B0E5AD3-27CE-454B-8958-F7E8ECE16FE4}" type="pres">
      <dgm:prSet presAssocID="{83EBA17B-CF85-4840-AA01-DBACF83EFABE}" presName="parentText" presStyleLbl="node1" presStyleIdx="1" presStyleCnt="3" custLinFactNeighborX="9369" custLinFactNeighborY="364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A1D19-3905-47F3-B60F-88C213FCF1A8}" type="pres">
      <dgm:prSet presAssocID="{83EBA17B-CF85-4840-AA01-DBACF83EFABE}" presName="negativeSpace" presStyleCnt="0"/>
      <dgm:spPr/>
    </dgm:pt>
    <dgm:pt modelId="{8F8EC9F0-6EC4-403C-8479-3E29960DCC30}" type="pres">
      <dgm:prSet presAssocID="{83EBA17B-CF85-4840-AA01-DBACF83EFABE}" presName="childText" presStyleLbl="conFgAcc1" presStyleIdx="1" presStyleCnt="3" custLinFactY="17575" custLinFactNeighborX="-391" custLinFactNeighborY="100000">
        <dgm:presLayoutVars>
          <dgm:bulletEnabled val="1"/>
        </dgm:presLayoutVars>
      </dgm:prSet>
      <dgm:spPr/>
    </dgm:pt>
    <dgm:pt modelId="{17FB5B56-1939-453A-934A-B05CF91A8F3E}" type="pres">
      <dgm:prSet presAssocID="{84650DF0-6DC1-4CF8-89D9-5740FAEF138D}" presName="spaceBetweenRectangles" presStyleCnt="0"/>
      <dgm:spPr/>
    </dgm:pt>
    <dgm:pt modelId="{6D9B72AF-35F5-4DD1-92E0-8CDB3E74CF2D}" type="pres">
      <dgm:prSet presAssocID="{756F457B-442D-4713-A48F-BE70B232456E}" presName="parentLin" presStyleCnt="0"/>
      <dgm:spPr/>
    </dgm:pt>
    <dgm:pt modelId="{50A53594-8CA3-4D01-B6BE-0D0C0DBD951B}" type="pres">
      <dgm:prSet presAssocID="{756F457B-442D-4713-A48F-BE70B232456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2B5A5AD-47B5-495A-8F46-8421940584AC}" type="pres">
      <dgm:prSet presAssocID="{756F457B-442D-4713-A48F-BE70B232456E}" presName="parentText" presStyleLbl="node1" presStyleIdx="2" presStyleCnt="3" custScaleX="119007" custScaleY="84875" custLinFactNeighborX="-3091" custLinFactNeighborY="198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3B0CC-29C6-40B9-A607-2B357928D370}" type="pres">
      <dgm:prSet presAssocID="{756F457B-442D-4713-A48F-BE70B232456E}" presName="negativeSpace" presStyleCnt="0"/>
      <dgm:spPr/>
    </dgm:pt>
    <dgm:pt modelId="{33624791-B271-4856-9195-9179B61168C6}" type="pres">
      <dgm:prSet presAssocID="{756F457B-442D-4713-A48F-BE70B232456E}" presName="childText" presStyleLbl="conFgAcc1" presStyleIdx="2" presStyleCnt="3" custLinFactNeighborX="781" custLinFactNeighborY="55918">
        <dgm:presLayoutVars>
          <dgm:bulletEnabled val="1"/>
        </dgm:presLayoutVars>
      </dgm:prSet>
      <dgm:spPr/>
    </dgm:pt>
  </dgm:ptLst>
  <dgm:cxnLst>
    <dgm:cxn modelId="{5155D624-E770-4C11-84AD-5E4BCC673342}" type="presOf" srcId="{83EBA17B-CF85-4840-AA01-DBACF83EFABE}" destId="{DD90ECEF-841C-4997-BED7-4DE21D8CD169}" srcOrd="0" destOrd="0" presId="urn:microsoft.com/office/officeart/2005/8/layout/list1"/>
    <dgm:cxn modelId="{AB6187A0-9446-45F9-B9DA-0D6A1332ADD1}" type="presOf" srcId="{E0E65BBC-56FB-4007-A37D-131EDCCB2F70}" destId="{8040BA95-17F1-4EE9-A7ED-11AE742FE6DC}" srcOrd="0" destOrd="0" presId="urn:microsoft.com/office/officeart/2005/8/layout/list1"/>
    <dgm:cxn modelId="{5554DA52-2710-4529-A96D-4968CE4AE6D5}" srcId="{E0E65BBC-56FB-4007-A37D-131EDCCB2F70}" destId="{756F457B-442D-4713-A48F-BE70B232456E}" srcOrd="2" destOrd="0" parTransId="{6F8A5758-6016-413A-AEF8-273292C34B6A}" sibTransId="{70CF7742-5B6F-4C38-875A-4EB94BAD6EAC}"/>
    <dgm:cxn modelId="{BA8B1B7D-117A-4AC7-9084-6BB790AECE6E}" type="presOf" srcId="{18D1EE50-0D8A-406C-ADF0-EC8F54B0BF23}" destId="{233DA44C-DC3D-4992-AA8C-EB654ECD0697}" srcOrd="1" destOrd="0" presId="urn:microsoft.com/office/officeart/2005/8/layout/list1"/>
    <dgm:cxn modelId="{641062DA-4F00-473C-B941-01F7D8CCCAA5}" srcId="{E0E65BBC-56FB-4007-A37D-131EDCCB2F70}" destId="{83EBA17B-CF85-4840-AA01-DBACF83EFABE}" srcOrd="1" destOrd="0" parTransId="{795DBDDD-90AC-4141-9DA0-C734004BEDD1}" sibTransId="{84650DF0-6DC1-4CF8-89D9-5740FAEF138D}"/>
    <dgm:cxn modelId="{3D758DEB-84A9-4A80-8B40-5904910588A6}" type="presOf" srcId="{83EBA17B-CF85-4840-AA01-DBACF83EFABE}" destId="{9B0E5AD3-27CE-454B-8958-F7E8ECE16FE4}" srcOrd="1" destOrd="0" presId="urn:microsoft.com/office/officeart/2005/8/layout/list1"/>
    <dgm:cxn modelId="{F511CECD-E022-4488-AEC7-F03C41040848}" type="presOf" srcId="{756F457B-442D-4713-A48F-BE70B232456E}" destId="{12B5A5AD-47B5-495A-8F46-8421940584AC}" srcOrd="1" destOrd="0" presId="urn:microsoft.com/office/officeart/2005/8/layout/list1"/>
    <dgm:cxn modelId="{391E904B-A7A0-4C87-9507-666FC4767295}" type="presOf" srcId="{756F457B-442D-4713-A48F-BE70B232456E}" destId="{50A53594-8CA3-4D01-B6BE-0D0C0DBD951B}" srcOrd="0" destOrd="0" presId="urn:microsoft.com/office/officeart/2005/8/layout/list1"/>
    <dgm:cxn modelId="{4D26DB0F-9D51-4154-B296-DB1E9C1F6BD3}" type="presOf" srcId="{18D1EE50-0D8A-406C-ADF0-EC8F54B0BF23}" destId="{A99FFE5A-7E70-434B-B0FE-503DD25D49B5}" srcOrd="0" destOrd="0" presId="urn:microsoft.com/office/officeart/2005/8/layout/list1"/>
    <dgm:cxn modelId="{5B07668B-1845-4F0B-B6B7-DF00A1094B02}" srcId="{E0E65BBC-56FB-4007-A37D-131EDCCB2F70}" destId="{18D1EE50-0D8A-406C-ADF0-EC8F54B0BF23}" srcOrd="0" destOrd="0" parTransId="{B9369C9B-0982-450D-83FE-622D91294B17}" sibTransId="{AE31A970-51B5-4178-8A6D-1218C92D7F52}"/>
    <dgm:cxn modelId="{3F08E122-F2B0-4E51-8E02-8D1DA3ABB91D}" type="presParOf" srcId="{8040BA95-17F1-4EE9-A7ED-11AE742FE6DC}" destId="{267CDA7B-43CB-49D8-8430-7A2CA1A4B6A5}" srcOrd="0" destOrd="0" presId="urn:microsoft.com/office/officeart/2005/8/layout/list1"/>
    <dgm:cxn modelId="{280E6934-1B64-429D-A953-EB58C2D3D77C}" type="presParOf" srcId="{267CDA7B-43CB-49D8-8430-7A2CA1A4B6A5}" destId="{A99FFE5A-7E70-434B-B0FE-503DD25D49B5}" srcOrd="0" destOrd="0" presId="urn:microsoft.com/office/officeart/2005/8/layout/list1"/>
    <dgm:cxn modelId="{BBFA3D7A-5D81-45A7-A984-1615D876CFBA}" type="presParOf" srcId="{267CDA7B-43CB-49D8-8430-7A2CA1A4B6A5}" destId="{233DA44C-DC3D-4992-AA8C-EB654ECD0697}" srcOrd="1" destOrd="0" presId="urn:microsoft.com/office/officeart/2005/8/layout/list1"/>
    <dgm:cxn modelId="{901C5FD2-B93F-492C-897F-FE23981ABA02}" type="presParOf" srcId="{8040BA95-17F1-4EE9-A7ED-11AE742FE6DC}" destId="{722074A5-B811-4966-A4BB-72FF804F7C9E}" srcOrd="1" destOrd="0" presId="urn:microsoft.com/office/officeart/2005/8/layout/list1"/>
    <dgm:cxn modelId="{5C6A4AEF-35A3-43B9-A694-C90E548E9006}" type="presParOf" srcId="{8040BA95-17F1-4EE9-A7ED-11AE742FE6DC}" destId="{6D8E6C6E-7FBB-40C7-868D-0DA8CC75B16E}" srcOrd="2" destOrd="0" presId="urn:microsoft.com/office/officeart/2005/8/layout/list1"/>
    <dgm:cxn modelId="{29F39EA0-C5B7-4462-B4BD-94BF5481FB5E}" type="presParOf" srcId="{8040BA95-17F1-4EE9-A7ED-11AE742FE6DC}" destId="{09DE2F71-6CBE-4599-ADB4-44AF7160E349}" srcOrd="3" destOrd="0" presId="urn:microsoft.com/office/officeart/2005/8/layout/list1"/>
    <dgm:cxn modelId="{F6F715D6-726F-4B24-9748-D27090F120A8}" type="presParOf" srcId="{8040BA95-17F1-4EE9-A7ED-11AE742FE6DC}" destId="{6C954C41-8A05-4949-BDB5-256D750C5716}" srcOrd="4" destOrd="0" presId="urn:microsoft.com/office/officeart/2005/8/layout/list1"/>
    <dgm:cxn modelId="{F85599FC-4A83-45D3-9751-F09680EA1B83}" type="presParOf" srcId="{6C954C41-8A05-4949-BDB5-256D750C5716}" destId="{DD90ECEF-841C-4997-BED7-4DE21D8CD169}" srcOrd="0" destOrd="0" presId="urn:microsoft.com/office/officeart/2005/8/layout/list1"/>
    <dgm:cxn modelId="{88FDA6D3-9A34-4369-9CC7-FFF978681240}" type="presParOf" srcId="{6C954C41-8A05-4949-BDB5-256D750C5716}" destId="{9B0E5AD3-27CE-454B-8958-F7E8ECE16FE4}" srcOrd="1" destOrd="0" presId="urn:microsoft.com/office/officeart/2005/8/layout/list1"/>
    <dgm:cxn modelId="{9190DC87-4552-401E-A338-BF1F91980BEE}" type="presParOf" srcId="{8040BA95-17F1-4EE9-A7ED-11AE742FE6DC}" destId="{275A1D19-3905-47F3-B60F-88C213FCF1A8}" srcOrd="5" destOrd="0" presId="urn:microsoft.com/office/officeart/2005/8/layout/list1"/>
    <dgm:cxn modelId="{033F3BBC-087B-49A9-9F82-DFE7E5CBE56B}" type="presParOf" srcId="{8040BA95-17F1-4EE9-A7ED-11AE742FE6DC}" destId="{8F8EC9F0-6EC4-403C-8479-3E29960DCC30}" srcOrd="6" destOrd="0" presId="urn:microsoft.com/office/officeart/2005/8/layout/list1"/>
    <dgm:cxn modelId="{6D57531E-69B5-4B19-8E22-3C4CE2A14D2F}" type="presParOf" srcId="{8040BA95-17F1-4EE9-A7ED-11AE742FE6DC}" destId="{17FB5B56-1939-453A-934A-B05CF91A8F3E}" srcOrd="7" destOrd="0" presId="urn:microsoft.com/office/officeart/2005/8/layout/list1"/>
    <dgm:cxn modelId="{D668E909-5673-4A34-8CB6-21EBC0AA70E0}" type="presParOf" srcId="{8040BA95-17F1-4EE9-A7ED-11AE742FE6DC}" destId="{6D9B72AF-35F5-4DD1-92E0-8CDB3E74CF2D}" srcOrd="8" destOrd="0" presId="urn:microsoft.com/office/officeart/2005/8/layout/list1"/>
    <dgm:cxn modelId="{FE60B5C5-B61F-414D-909A-6A6C0D1C1594}" type="presParOf" srcId="{6D9B72AF-35F5-4DD1-92E0-8CDB3E74CF2D}" destId="{50A53594-8CA3-4D01-B6BE-0D0C0DBD951B}" srcOrd="0" destOrd="0" presId="urn:microsoft.com/office/officeart/2005/8/layout/list1"/>
    <dgm:cxn modelId="{C88F0694-578F-410C-B170-C9FEBCF7E07D}" type="presParOf" srcId="{6D9B72AF-35F5-4DD1-92E0-8CDB3E74CF2D}" destId="{12B5A5AD-47B5-495A-8F46-8421940584AC}" srcOrd="1" destOrd="0" presId="urn:microsoft.com/office/officeart/2005/8/layout/list1"/>
    <dgm:cxn modelId="{28426CB8-46BD-4189-ACAD-750B19D3B490}" type="presParOf" srcId="{8040BA95-17F1-4EE9-A7ED-11AE742FE6DC}" destId="{29A3B0CC-29C6-40B9-A607-2B357928D370}" srcOrd="9" destOrd="0" presId="urn:microsoft.com/office/officeart/2005/8/layout/list1"/>
    <dgm:cxn modelId="{C6FF21C9-2E37-4596-9E93-25449A3E9DAB}" type="presParOf" srcId="{8040BA95-17F1-4EE9-A7ED-11AE742FE6DC}" destId="{33624791-B271-4856-9195-9179B61168C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00922-2769-4E96-AD6F-6F138779DE1A}">
      <dsp:nvSpPr>
        <dsp:cNvPr id="0" name=""/>
        <dsp:cNvSpPr/>
      </dsp:nvSpPr>
      <dsp:spPr>
        <a:xfrm>
          <a:off x="5598937" y="2913370"/>
          <a:ext cx="91440" cy="542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2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9DBB8-E2E0-45FE-A964-321A24B0A729}">
      <dsp:nvSpPr>
        <dsp:cNvPr id="0" name=""/>
        <dsp:cNvSpPr/>
      </dsp:nvSpPr>
      <dsp:spPr>
        <a:xfrm>
          <a:off x="3934596" y="1186209"/>
          <a:ext cx="1710060" cy="54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735"/>
              </a:lnTo>
              <a:lnTo>
                <a:pt x="1710060" y="369735"/>
              </a:lnTo>
              <a:lnTo>
                <a:pt x="1710060" y="5425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FB98B-356A-4FB6-BE91-CEB2DB085520}">
      <dsp:nvSpPr>
        <dsp:cNvPr id="0" name=""/>
        <dsp:cNvSpPr/>
      </dsp:nvSpPr>
      <dsp:spPr>
        <a:xfrm>
          <a:off x="2224535" y="2913370"/>
          <a:ext cx="1140040" cy="54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735"/>
              </a:lnTo>
              <a:lnTo>
                <a:pt x="1140040" y="369735"/>
              </a:lnTo>
              <a:lnTo>
                <a:pt x="1140040" y="542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BFEEB-551C-405C-8F97-BCE7112C69C6}">
      <dsp:nvSpPr>
        <dsp:cNvPr id="0" name=""/>
        <dsp:cNvSpPr/>
      </dsp:nvSpPr>
      <dsp:spPr>
        <a:xfrm>
          <a:off x="1084494" y="2913370"/>
          <a:ext cx="1140040" cy="542555"/>
        </a:xfrm>
        <a:custGeom>
          <a:avLst/>
          <a:gdLst/>
          <a:ahLst/>
          <a:cxnLst/>
          <a:rect l="0" t="0" r="0" b="0"/>
          <a:pathLst>
            <a:path>
              <a:moveTo>
                <a:pt x="1140040" y="0"/>
              </a:moveTo>
              <a:lnTo>
                <a:pt x="1140040" y="369735"/>
              </a:lnTo>
              <a:lnTo>
                <a:pt x="0" y="369735"/>
              </a:lnTo>
              <a:lnTo>
                <a:pt x="0" y="542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29AF2-32F2-4474-A042-CDBBC7BE731D}">
      <dsp:nvSpPr>
        <dsp:cNvPr id="0" name=""/>
        <dsp:cNvSpPr/>
      </dsp:nvSpPr>
      <dsp:spPr>
        <a:xfrm>
          <a:off x="2224535" y="1186209"/>
          <a:ext cx="1710060" cy="542555"/>
        </a:xfrm>
        <a:custGeom>
          <a:avLst/>
          <a:gdLst/>
          <a:ahLst/>
          <a:cxnLst/>
          <a:rect l="0" t="0" r="0" b="0"/>
          <a:pathLst>
            <a:path>
              <a:moveTo>
                <a:pt x="1710060" y="0"/>
              </a:moveTo>
              <a:lnTo>
                <a:pt x="1710060" y="369735"/>
              </a:lnTo>
              <a:lnTo>
                <a:pt x="0" y="369735"/>
              </a:lnTo>
              <a:lnTo>
                <a:pt x="0" y="5425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4A243-5A96-46B8-B400-33CF4BB8C296}">
      <dsp:nvSpPr>
        <dsp:cNvPr id="0" name=""/>
        <dsp:cNvSpPr/>
      </dsp:nvSpPr>
      <dsp:spPr>
        <a:xfrm>
          <a:off x="3001835" y="1603"/>
          <a:ext cx="1865520" cy="1184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6AC08-5996-43BC-98E6-F5275DD9EC18}">
      <dsp:nvSpPr>
        <dsp:cNvPr id="0" name=""/>
        <dsp:cNvSpPr/>
      </dsp:nvSpPr>
      <dsp:spPr>
        <a:xfrm>
          <a:off x="3209115" y="198519"/>
          <a:ext cx="1865520" cy="1184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solidFill>
                  <a:schemeClr val="tx1"/>
                </a:solidFill>
              </a:ln>
            </a:rPr>
            <a:t>Эмоциональное состояние ребенка в семье и дома</a:t>
          </a:r>
          <a:endParaRPr lang="ru-RU" sz="1400" kern="1200" dirty="0">
            <a:ln>
              <a:solidFill>
                <a:schemeClr val="tx1"/>
              </a:solidFill>
            </a:ln>
          </a:endParaRPr>
        </a:p>
      </dsp:txBody>
      <dsp:txXfrm>
        <a:off x="3243811" y="233215"/>
        <a:ext cx="1796128" cy="1115213"/>
      </dsp:txXfrm>
    </dsp:sp>
    <dsp:sp modelId="{351EAF01-D389-4C40-A661-DCF61520771A}">
      <dsp:nvSpPr>
        <dsp:cNvPr id="0" name=""/>
        <dsp:cNvSpPr/>
      </dsp:nvSpPr>
      <dsp:spPr>
        <a:xfrm>
          <a:off x="1291774" y="1728765"/>
          <a:ext cx="1865520" cy="1184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25451-10E7-4910-B08C-BFF7D45055EF}">
      <dsp:nvSpPr>
        <dsp:cNvPr id="0" name=""/>
        <dsp:cNvSpPr/>
      </dsp:nvSpPr>
      <dsp:spPr>
        <a:xfrm>
          <a:off x="1499055" y="1925681"/>
          <a:ext cx="1865520" cy="1184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solidFill>
                  <a:schemeClr val="tx1"/>
                </a:solidFill>
              </a:ln>
            </a:rPr>
            <a:t>Образ жизни в семье</a:t>
          </a:r>
          <a:endParaRPr lang="ru-RU" sz="1400" kern="1200" dirty="0">
            <a:ln>
              <a:solidFill>
                <a:schemeClr val="tx1"/>
              </a:solidFill>
            </a:ln>
          </a:endParaRPr>
        </a:p>
      </dsp:txBody>
      <dsp:txXfrm>
        <a:off x="1533751" y="1960377"/>
        <a:ext cx="1796128" cy="1115213"/>
      </dsp:txXfrm>
    </dsp:sp>
    <dsp:sp modelId="{748AEBD5-7B7F-4F94-9964-13C70955325A}">
      <dsp:nvSpPr>
        <dsp:cNvPr id="0" name=""/>
        <dsp:cNvSpPr/>
      </dsp:nvSpPr>
      <dsp:spPr>
        <a:xfrm>
          <a:off x="151734" y="3455926"/>
          <a:ext cx="1865520" cy="1184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AF95F-DBB5-4AC9-8D1D-50A92EADE6C0}">
      <dsp:nvSpPr>
        <dsp:cNvPr id="0" name=""/>
        <dsp:cNvSpPr/>
      </dsp:nvSpPr>
      <dsp:spPr>
        <a:xfrm>
          <a:off x="359014" y="3652842"/>
          <a:ext cx="1865520" cy="1184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solidFill>
                  <a:schemeClr val="tx1"/>
                </a:solidFill>
              </a:ln>
            </a:rPr>
            <a:t>Наследственность</a:t>
          </a:r>
          <a:endParaRPr lang="ru-RU" sz="1400" kern="1200" dirty="0">
            <a:ln>
              <a:solidFill>
                <a:schemeClr val="tx1"/>
              </a:solidFill>
            </a:ln>
          </a:endParaRPr>
        </a:p>
      </dsp:txBody>
      <dsp:txXfrm>
        <a:off x="393710" y="3687538"/>
        <a:ext cx="1796128" cy="1115213"/>
      </dsp:txXfrm>
    </dsp:sp>
    <dsp:sp modelId="{BD83389B-7600-47CE-8CFE-95D2430D6ED6}">
      <dsp:nvSpPr>
        <dsp:cNvPr id="0" name=""/>
        <dsp:cNvSpPr/>
      </dsp:nvSpPr>
      <dsp:spPr>
        <a:xfrm>
          <a:off x="2431815" y="3455926"/>
          <a:ext cx="1865520" cy="1184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5761D-F08E-46A0-9730-4801F552D7BC}">
      <dsp:nvSpPr>
        <dsp:cNvPr id="0" name=""/>
        <dsp:cNvSpPr/>
      </dsp:nvSpPr>
      <dsp:spPr>
        <a:xfrm>
          <a:off x="2639095" y="3652842"/>
          <a:ext cx="1865520" cy="1184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solidFill>
                  <a:schemeClr val="tx1"/>
                </a:solidFill>
              </a:ln>
            </a:rPr>
            <a:t>Экология</a:t>
          </a:r>
          <a:endParaRPr lang="ru-RU" sz="1400" kern="1200" dirty="0">
            <a:ln>
              <a:solidFill>
                <a:schemeClr val="tx1"/>
              </a:solidFill>
            </a:ln>
          </a:endParaRPr>
        </a:p>
      </dsp:txBody>
      <dsp:txXfrm>
        <a:off x="2673791" y="3687538"/>
        <a:ext cx="1796128" cy="1115213"/>
      </dsp:txXfrm>
    </dsp:sp>
    <dsp:sp modelId="{48C17A00-E114-4DD5-BC77-69FA2DB47DDA}">
      <dsp:nvSpPr>
        <dsp:cNvPr id="0" name=""/>
        <dsp:cNvSpPr/>
      </dsp:nvSpPr>
      <dsp:spPr>
        <a:xfrm>
          <a:off x="4711896" y="1728765"/>
          <a:ext cx="1865520" cy="1184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2A734-4415-433E-B7FF-E0766673DB22}">
      <dsp:nvSpPr>
        <dsp:cNvPr id="0" name=""/>
        <dsp:cNvSpPr/>
      </dsp:nvSpPr>
      <dsp:spPr>
        <a:xfrm>
          <a:off x="4919176" y="1925681"/>
          <a:ext cx="1865520" cy="1184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rPr>
            <a:t>Качество питания</a:t>
          </a:r>
          <a:endParaRPr lang="ru-RU" sz="1400" kern="1200" dirty="0">
            <a:ln>
              <a:solidFill>
                <a:schemeClr val="tx1"/>
              </a:solidFill>
            </a:ln>
            <a:solidFill>
              <a:srgbClr val="FFFF00"/>
            </a:solidFill>
          </a:endParaRPr>
        </a:p>
      </dsp:txBody>
      <dsp:txXfrm>
        <a:off x="4953872" y="1960377"/>
        <a:ext cx="1796128" cy="1115213"/>
      </dsp:txXfrm>
    </dsp:sp>
    <dsp:sp modelId="{A45F3DF8-DDCC-4C1E-87C6-E144B4A00782}">
      <dsp:nvSpPr>
        <dsp:cNvPr id="0" name=""/>
        <dsp:cNvSpPr/>
      </dsp:nvSpPr>
      <dsp:spPr>
        <a:xfrm>
          <a:off x="4711896" y="3455926"/>
          <a:ext cx="1865520" cy="1184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EF58B-33EC-45F8-A23E-0E3BAA648957}">
      <dsp:nvSpPr>
        <dsp:cNvPr id="0" name=""/>
        <dsp:cNvSpPr/>
      </dsp:nvSpPr>
      <dsp:spPr>
        <a:xfrm>
          <a:off x="4919176" y="3652842"/>
          <a:ext cx="1865520" cy="1184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solidFill>
                  <a:schemeClr val="tx2"/>
                </a:solidFill>
              </a:ln>
            </a:rPr>
            <a:t>Уровень медицины</a:t>
          </a:r>
          <a:endParaRPr lang="ru-RU" sz="1400" kern="1200" dirty="0">
            <a:ln>
              <a:solidFill>
                <a:schemeClr val="tx2"/>
              </a:solidFill>
            </a:ln>
          </a:endParaRPr>
        </a:p>
      </dsp:txBody>
      <dsp:txXfrm>
        <a:off x="4953872" y="3687538"/>
        <a:ext cx="1796128" cy="1115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C27BC-359C-49B6-97C8-5CCB9DAEBFFA}">
      <dsp:nvSpPr>
        <dsp:cNvPr id="0" name=""/>
        <dsp:cNvSpPr/>
      </dsp:nvSpPr>
      <dsp:spPr>
        <a:xfrm>
          <a:off x="0" y="280927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4D285-D4DD-4F4E-9946-73B299C8918D}">
      <dsp:nvSpPr>
        <dsp:cNvPr id="0" name=""/>
        <dsp:cNvSpPr/>
      </dsp:nvSpPr>
      <dsp:spPr>
        <a:xfrm>
          <a:off x="304800" y="63552"/>
          <a:ext cx="3879268" cy="483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общеразвивающих</a:t>
          </a:r>
          <a:r>
            <a:rPr lang="ru-RU" sz="1200" b="1" kern="1200" dirty="0" smtClean="0">
              <a:solidFill>
                <a:schemeClr val="tx1"/>
              </a:solidFill>
            </a:rPr>
            <a:t>(для рук и плечевого пояса, для туловища , для ног)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28381" y="87133"/>
        <a:ext cx="3832106" cy="435892"/>
      </dsp:txXfrm>
    </dsp:sp>
    <dsp:sp modelId="{13FED282-97A2-451C-85FB-4E4EADA6CB3D}">
      <dsp:nvSpPr>
        <dsp:cNvPr id="0" name=""/>
        <dsp:cNvSpPr/>
      </dsp:nvSpPr>
      <dsp:spPr>
        <a:xfrm>
          <a:off x="0" y="1097407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02A2D-5DF3-4382-8379-6A3142DA95FA}">
      <dsp:nvSpPr>
        <dsp:cNvPr id="0" name=""/>
        <dsp:cNvSpPr/>
      </dsp:nvSpPr>
      <dsp:spPr>
        <a:xfrm>
          <a:off x="304800" y="831727"/>
          <a:ext cx="4267200" cy="53136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основных движениях(</a:t>
          </a:r>
          <a:r>
            <a:rPr lang="ru-RU" sz="1200" b="1" kern="1200" dirty="0" smtClean="0">
              <a:solidFill>
                <a:schemeClr val="tx1"/>
              </a:solidFill>
            </a:rPr>
            <a:t>ходьба, бег ,прыжки , бросание, ловля , метание, ползание и лазание)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30739" y="857666"/>
        <a:ext cx="4215322" cy="479482"/>
      </dsp:txXfrm>
    </dsp:sp>
    <dsp:sp modelId="{2A9008AB-EE3F-4A81-A085-FFBFC40AA97A}">
      <dsp:nvSpPr>
        <dsp:cNvPr id="0" name=""/>
        <dsp:cNvSpPr/>
      </dsp:nvSpPr>
      <dsp:spPr>
        <a:xfrm>
          <a:off x="0" y="1913887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00B31-0172-46B1-9EC3-D5BD93DF1F3B}">
      <dsp:nvSpPr>
        <dsp:cNvPr id="0" name=""/>
        <dsp:cNvSpPr/>
      </dsp:nvSpPr>
      <dsp:spPr>
        <a:xfrm>
          <a:off x="304800" y="1648207"/>
          <a:ext cx="4267200" cy="5313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построениях и перестроениях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30739" y="1674146"/>
        <a:ext cx="4215322" cy="479482"/>
      </dsp:txXfrm>
    </dsp:sp>
    <dsp:sp modelId="{4DEB9AE8-D09D-49C1-A699-832559BC4928}">
      <dsp:nvSpPr>
        <dsp:cNvPr id="0" name=""/>
        <dsp:cNvSpPr/>
      </dsp:nvSpPr>
      <dsp:spPr>
        <a:xfrm>
          <a:off x="0" y="2730367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455E1-51E9-43E5-B6B9-59A57C3A0E33}">
      <dsp:nvSpPr>
        <dsp:cNvPr id="0" name=""/>
        <dsp:cNvSpPr/>
      </dsp:nvSpPr>
      <dsp:spPr>
        <a:xfrm>
          <a:off x="304800" y="2464687"/>
          <a:ext cx="4267200" cy="53136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спортивных упражнениях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30739" y="2490626"/>
        <a:ext cx="4215322" cy="479482"/>
      </dsp:txXfrm>
    </dsp:sp>
    <dsp:sp modelId="{1F5B552B-9F0C-498C-B387-398C6BA5E917}">
      <dsp:nvSpPr>
        <dsp:cNvPr id="0" name=""/>
        <dsp:cNvSpPr/>
      </dsp:nvSpPr>
      <dsp:spPr>
        <a:xfrm>
          <a:off x="0" y="3546847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6427D-9F1B-49BB-BB65-135554C169C3}">
      <dsp:nvSpPr>
        <dsp:cNvPr id="0" name=""/>
        <dsp:cNvSpPr/>
      </dsp:nvSpPr>
      <dsp:spPr>
        <a:xfrm>
          <a:off x="304800" y="3281167"/>
          <a:ext cx="4267200" cy="53136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подвижных играх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30739" y="3307106"/>
        <a:ext cx="4215322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E6C6E-7FBB-40C7-868D-0DA8CC75B16E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DA44C-DC3D-4992-AA8C-EB654ECD0697}">
      <dsp:nvSpPr>
        <dsp:cNvPr id="0" name=""/>
        <dsp:cNvSpPr/>
      </dsp:nvSpPr>
      <dsp:spPr>
        <a:xfrm>
          <a:off x="304800" y="7539"/>
          <a:ext cx="4267200" cy="67896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Контрастное воздушное закаливание(</a:t>
          </a:r>
          <a:r>
            <a:rPr lang="ru-RU" sz="1400" b="1" kern="1200" dirty="0" smtClean="0">
              <a:solidFill>
                <a:schemeClr val="tx1"/>
              </a:solidFill>
            </a:rPr>
            <a:t>из теплого в «холодное»)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37944" y="40683"/>
        <a:ext cx="4200912" cy="612672"/>
      </dsp:txXfrm>
    </dsp:sp>
    <dsp:sp modelId="{8F8EC9F0-6EC4-403C-8479-3E29960DCC30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E5AD3-27CE-454B-8958-F7E8ECE16FE4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Хождение  босиком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37944" y="1083963"/>
        <a:ext cx="4200912" cy="612672"/>
      </dsp:txXfrm>
    </dsp:sp>
    <dsp:sp modelId="{33624791-B271-4856-9195-9179B61168C6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5A5AD-47B5-495A-8F46-8421940584AC}">
      <dsp:nvSpPr>
        <dsp:cNvPr id="0" name=""/>
        <dsp:cNvSpPr/>
      </dsp:nvSpPr>
      <dsp:spPr>
        <a:xfrm>
          <a:off x="311694" y="2098037"/>
          <a:ext cx="4267200" cy="67896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Полоскание горла прохладной кипяченной  водой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44838" y="2131181"/>
        <a:ext cx="4200912" cy="612672"/>
      </dsp:txXfrm>
    </dsp:sp>
    <dsp:sp modelId="{10B02DE8-3DEF-4E82-94F2-E497408C6E67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DF0B4-81E4-4E91-B82D-2439B3CECC95}">
      <dsp:nvSpPr>
        <dsp:cNvPr id="0" name=""/>
        <dsp:cNvSpPr/>
      </dsp:nvSpPr>
      <dsp:spPr>
        <a:xfrm>
          <a:off x="239688" y="3172305"/>
          <a:ext cx="4267200" cy="6789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Контрастный душ</a:t>
          </a:r>
          <a:r>
            <a:rPr lang="ru-RU" sz="1400" b="1" kern="1200" dirty="0" smtClean="0">
              <a:solidFill>
                <a:schemeClr val="tx1"/>
              </a:solidFill>
            </a:rPr>
            <a:t>(обливание ног)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72832" y="3205449"/>
        <a:ext cx="420091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2CFD9-35E6-4E68-9E6B-914F85D286DA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6108D-FADE-4B81-A679-8ED766ADF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761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Повышение</a:t>
            </a:r>
            <a:r>
              <a:rPr lang="ru-RU" baseline="0" dirty="0" smtClean="0"/>
              <a:t> устойчивости организма к неблагоприятному воздействию ряда факторов окружающей среды путем систематического кратковременного воздействия на организм этих же факторов в малых дозах.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6108D-FADE-4B81-A679-8ED766ADF68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84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22A-B2A6-4C88-8FBC-3C9C43D2C19A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2A-A618-4524-94BB-FB5A9B0C9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22A-B2A6-4C88-8FBC-3C9C43D2C19A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2A-A618-4524-94BB-FB5A9B0C9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22A-B2A6-4C88-8FBC-3C9C43D2C19A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2A-A618-4524-94BB-FB5A9B0C9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22A-B2A6-4C88-8FBC-3C9C43D2C19A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2A-A618-4524-94BB-FB5A9B0C9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22A-B2A6-4C88-8FBC-3C9C43D2C19A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2A-A618-4524-94BB-FB5A9B0C9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22A-B2A6-4C88-8FBC-3C9C43D2C19A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2A-A618-4524-94BB-FB5A9B0C9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22A-B2A6-4C88-8FBC-3C9C43D2C19A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2A-A618-4524-94BB-FB5A9B0C9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22A-B2A6-4C88-8FBC-3C9C43D2C19A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2A-A618-4524-94BB-FB5A9B0C9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22A-B2A6-4C88-8FBC-3C9C43D2C19A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2A-A618-4524-94BB-FB5A9B0C9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22A-B2A6-4C88-8FBC-3C9C43D2C19A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2A-A618-4524-94BB-FB5A9B0C9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22A-B2A6-4C88-8FBC-3C9C43D2C19A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2A-A618-4524-94BB-FB5A9B0C962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19922A-B2A6-4C88-8FBC-3C9C43D2C19A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E3912A-A618-4524-94BB-FB5A9B0C9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30.pn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microsoft.com/office/2007/relationships/hdphoto" Target="../media/hdphoto10.wdp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3.xml"/><Relationship Id="rId9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&#1047;&#1076;&#1086;&#1088;&#1086;&#1074;&#1100;&#1077;%20&#1076;&#1077;&#1090;&#1077;&#1081;%20&#1074;%20&#1085;&#1072;&#1096;&#1080;&#1093;%20&#1088;&#1091;&#1082;&#1072;&#1093;%20%20%20&#1079;&#1076;&#1086;&#1088;&#1086;&#1074;&#1100;&#1077;%20&#1088;&#1077;&#1073;&#1077;&#1085;&#1082;&#1072;,%20&#1074;&#1086;&#1089;&#1087;&#1080;&#1090;&#1072;&#1085;&#1080;&#1077;,%20&#1088;&#1072;&#1079;&#1074;&#1080;&#1090;&#1080;&#1077;%20&#1088;&#1077;&#1073;&#1077;&#1085;&#1082;&#1072;,%20&#1080;&#1084;&#1084;&#1091;&#1085;&#1080;&#1090;&#1077;&#1090;,%20&#1087;&#1080;&#1090;&#1072;&#1085;&#1080;&#1077;%20&#1088;&#1077;&#1073;&#1077;&#1085;&#1082;&#1072;,%20&#1073;&#1077;&#1089;&#1087;&#1083;&#1086;&#1076;&#1080;&#1077;,%20&#1082;&#1086;&#1088;&#1072;&#1083;&#1083;&#1086;&#1074;&#1099;&#1081;%20&#1082;&#1083;&#1091;&#1073;.htm" TargetMode="External"/><Relationship Id="rId13" Type="http://schemas.openxmlformats.org/officeDocument/2006/relationships/hyperlink" Target="../Pictures/i%20(28).jpg" TargetMode="External"/><Relationship Id="rId3" Type="http://schemas.openxmlformats.org/officeDocument/2006/relationships/hyperlink" Target="&#1056;&#1072;&#1073;&#1086;&#1090;&#1072;%20&#1074;%20&#1076;&#1077;&#1090;&#1089;&#1082;&#1086;&#1084;%20&#1089;&#1072;&#1076;&#1091;/&#1079;&#1076;&#1086;&#1088;&#1086;&#1074;&#1100;&#1077;%20&#1074;%20&#1076;&#1077;&#1090;&#1089;&#1082;&#1086;&#1084;%20&#1089;&#1072;&#1076;&#1091;/&#1053;&#1072;&#1096;&#1077;%20&#1079;&#1076;&#1086;&#1088;&#1086;&#1074;&#1100;&#1077;%20-%20&#1074;%20&#1085;&#1072;&#1096;&#1080;&#1093;%20&#1088;&#1091;&#1082;&#1072;&#1093;!!!%20%20%20&#1057;&#1072;&#1081;&#1090;%20&#1076;&#1077;&#1090;&#1089;&#1082;&#1086;&#1075;&#1086;%20&#1089;&#1072;&#1076;&#1072;%20&#8470;21%20&#1075;.%20&#1048;&#1096;&#1080;&#1084;&#1072;.htm" TargetMode="External"/><Relationship Id="rId7" Type="http://schemas.openxmlformats.org/officeDocument/2006/relationships/hyperlink" Target="file:///C:\Users\Igor\Pictures\yandsearch.htm%20&#1089;&#1084;&#1072;&#1081;&#1083;&#1080;&#1082;&#1080;" TargetMode="External"/><Relationship Id="rId12" Type="http://schemas.openxmlformats.org/officeDocument/2006/relationships/hyperlink" Target="../Pictures/i%20(25).jpg" TargetMode="External"/><Relationship Id="rId2" Type="http://schemas.openxmlformats.org/officeDocument/2006/relationships/hyperlink" Target="&#1056;&#1072;&#1073;&#1086;&#1090;&#1072;%20&#1074;%20&#1076;&#1077;&#1090;&#1089;&#1082;&#1086;&#1084;%20&#1089;&#1072;&#1076;&#1091;/&#1079;&#1076;&#1086;&#1088;&#1086;&#1074;&#1100;&#1077;%20&#1074;%20&#1076;&#1077;&#1090;&#1089;&#1082;&#1086;&#1084;%20&#1089;&#1072;&#1076;&#1091;/&#1047;&#1044;&#1054;&#1056;&#1054;&#1042;&#1068;&#1045;%20&#1044;&#1045;&#1058;&#1045;&#1049;%20&#1042;%20&#1053;&#1040;&#1064;&#1048;&#1061;%20&#1056;&#1059;&#1050;&#1040;&#1061;!%20-%20&#1057;&#1086;&#1074;&#1077;&#1090;&#1099;%20&#1076;&#1086;&#1082;&#1090;&#1086;&#1088;&#1072;%20%20!--if(&#1041;&#1091;&#1076;&#1100;%20&#1079;&#1076;&#1086;&#1088;&#1086;&#1074;!)--%20-%20&#1041;&#1091;&#1076;&#1100;%20&#1079;&#1076;&#1086;&#1088;&#1086;&#1074;!%20!--endif--%20%20-%20&#1041;&#1091;&#1076;&#1100;%20&#1079;&#1076;&#1086;&#1088;&#1086;&#1074;!%20-%20mdoy324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../Pictures/i%20(29).jpg" TargetMode="External"/><Relationship Id="rId11" Type="http://schemas.openxmlformats.org/officeDocument/2006/relationships/hyperlink" Target="../Pictures/i%20(16).jpg" TargetMode="External"/><Relationship Id="rId5" Type="http://schemas.openxmlformats.org/officeDocument/2006/relationships/hyperlink" Target="../Pictures/i%20(12).jpg%20&#1079;&#1072;&#1082;&#1072;&#1083;&#1080;&#1074;&#1072;&#1085;&#1080;&#1077;" TargetMode="External"/><Relationship Id="rId15" Type="http://schemas.openxmlformats.org/officeDocument/2006/relationships/hyperlink" Target="../Pictures/i%20(80).jpg" TargetMode="External"/><Relationship Id="rId10" Type="http://schemas.openxmlformats.org/officeDocument/2006/relationships/hyperlink" Target="../Pictures/i%20(13).jpg" TargetMode="External"/><Relationship Id="rId4" Type="http://schemas.openxmlformats.org/officeDocument/2006/relationships/hyperlink" Target="../Pictures/i.jpg" TargetMode="External"/><Relationship Id="rId9" Type="http://schemas.openxmlformats.org/officeDocument/2006/relationships/hyperlink" Target="&#1050;&#1072;&#1082;%20&#1087;&#1088;&#1072;&#1074;&#1080;&#1083;&#1100;&#1085;&#1086;%20&#1086;&#1076;&#1077;&#1090;&#1100;%20&#1088;&#1077;&#1073;&#1077;&#1085;&#1082;&#1072;%20&#1085;&#1072;%20&#1091;&#1083;&#1080;&#1094;&#1091;%20%20&#1088;&#1077;&#1082;&#1086;&#1084;&#1077;&#1085;&#1076;&#1072;&#1094;&#1080;&#1080;%20&#1087;&#1077;&#1076;&#1080;&#1072;&#1090;&#1088;&#1086;&#1074;.htm" TargetMode="External"/><Relationship Id="rId14" Type="http://schemas.openxmlformats.org/officeDocument/2006/relationships/hyperlink" Target="../Pictures/i%20(30)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6274" y="214291"/>
            <a:ext cx="8743444" cy="63579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985743">
            <a:off x="606518" y="1238641"/>
            <a:ext cx="428198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Здоровье 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ебенка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в детском саду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880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30926_094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4572032" cy="3429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 descr="IMG_20130926_095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286124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30926_095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3571900" cy="2678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 descr="IMG_20130926_095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14290"/>
            <a:ext cx="3667119" cy="2750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 descr="IMG_20130926_10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3286124"/>
            <a:ext cx="4381530" cy="32861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85918" y="428604"/>
            <a:ext cx="5072098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3174" y="642918"/>
            <a:ext cx="535785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фф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928670"/>
            <a:ext cx="467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НА ВОЗДУХЕ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130926_105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357562"/>
            <a:ext cx="3810027" cy="2857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IMG_20130926_1053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071678"/>
            <a:ext cx="4000528" cy="30003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30926_1055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42852"/>
            <a:ext cx="4071966" cy="3053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 descr="IMG_20130926_1056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876"/>
            <a:ext cx="3809995" cy="2857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 descr="IMG_20130926_1056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2501" y="3571876"/>
            <a:ext cx="3810027" cy="28575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64383894"/>
              </p:ext>
            </p:extLst>
          </p:nvPr>
        </p:nvGraphicFramePr>
        <p:xfrm>
          <a:off x="1524000" y="1928802"/>
          <a:ext cx="540545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2200" y="3212976"/>
            <a:ext cx="2785540" cy="3444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2000" b="80667" l="667" r="100000">
                        <a14:backgroundMark x1="13333" y1="36000" x2="13333" y2="36000"/>
                        <a14:backgroundMark x1="9333" y1="48000" x2="9333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0832"/>
            <a:ext cx="2160240" cy="21602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643174" y="428604"/>
            <a:ext cx="4429156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785794"/>
            <a:ext cx="4143404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14876" y="1071546"/>
            <a:ext cx="1976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ЗАКАЛИВАНИЕ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657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20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4095747" cy="30718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 descr="P10203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071810"/>
            <a:ext cx="4667283" cy="35004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20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4381531" cy="3286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 descr="P1020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714488"/>
            <a:ext cx="3589760" cy="47863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320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2" action="ppaction://hlinkfile"/>
              </a:rPr>
              <a:t>Работа в детском саду\здоровье в детском саду\ЗДОРОВЬЕ ДЕТЕЙ В НАШИХ РУКАХ! - Советы доктора  !—f(Будь здоров!)-- - Будь </a:t>
            </a:r>
            <a:r>
              <a:rPr lang="ru-RU" sz="10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2" action="ppaction://hlinkfile"/>
              </a:rPr>
              <a:t>здо</a:t>
            </a:r>
            <a:endParaRPr lang="ru-RU" sz="100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hlinkClick r:id="rId2" action="ppaction://hlinkfile"/>
            </a:endParaRPr>
          </a:p>
          <a:p>
            <a:r>
              <a:rPr lang="ru-RU" sz="10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2" action="ppaction://hlinkfile"/>
              </a:rPr>
              <a:t>ров! </a:t>
            </a:r>
          </a:p>
          <a:p>
            <a:r>
              <a:rPr lang="ru-RU" sz="10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2" action="ppaction://hlinkfile"/>
              </a:rPr>
              <a:t>!--</a:t>
            </a:r>
            <a:r>
              <a:rPr lang="ru-RU" sz="10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2" action="ppaction://hlinkfile"/>
              </a:rPr>
              <a:t>endif</a:t>
            </a:r>
            <a:r>
              <a:rPr lang="ru-RU" sz="10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2" action="ppaction://hlinkfile"/>
              </a:rPr>
              <a:t>--  - Будь здоров! - mdoy324.htm</a:t>
            </a:r>
            <a:endParaRPr lang="ru-RU" sz="10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73" y="447293"/>
            <a:ext cx="860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2" action="ppaction://hlinkfile"/>
              </a:rPr>
              <a:t>Работа в детском саду\здоровье в детском саду\ЗДОРОВЬЕ ДЕТЕЙ В НАШИХ РУКАХ! - Советы доктора </a:t>
            </a:r>
          </a:p>
          <a:p>
            <a:r>
              <a:rPr lang="ru-RU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2" action="ppaction://hlinkfile"/>
              </a:rPr>
              <a:t> 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0997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3" action="ppaction://hlinkfile"/>
              </a:rPr>
              <a:t>Работа в детском саду\здоровье в детском саду\Наше здоровье - в наших руках!!!  </a:t>
            </a:r>
          </a:p>
          <a:p>
            <a:r>
              <a:rPr lang="ru-RU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3" action="ppaction://hlinkfile"/>
              </a:rPr>
              <a:t> Сайт детского сада №21 г. Ишима.htm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307644"/>
            <a:ext cx="1814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4" action="ppaction://hlinkfile"/>
              </a:rPr>
              <a:t>..\</a:t>
            </a:r>
            <a:r>
              <a:rPr lang="en-US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4" action="ppaction://hlinkfile"/>
              </a:rPr>
              <a:t>Pictures\i.jpg</a:t>
            </a:r>
            <a:r>
              <a:rPr lang="ru-RU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 слон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128" y="1569255"/>
            <a:ext cx="6164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5" action="ppaction://hlinkfile"/>
              </a:rPr>
              <a:t>..\Pictures\i (12).j</a:t>
            </a:r>
            <a:r>
              <a:rPr lang="ru-RU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5" action="ppaction://hlinkfile"/>
              </a:rPr>
              <a:t>закаливание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25" y="1846254"/>
            <a:ext cx="1782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6" action="ppaction://hlinkfile"/>
              </a:rPr>
              <a:t>..\Pictures\i (29).jpg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2348880"/>
            <a:ext cx="4313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7" action="ppaction://hlinkfile"/>
              </a:rPr>
              <a:t>C:\Users\Igor\Pictures\yandsearch.htm </a:t>
            </a:r>
            <a:r>
              <a:rPr lang="ru-RU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7" action="ppaction://hlinkfile"/>
              </a:rPr>
              <a:t>смайлики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810" y="269187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8" action="ppaction://hlinkfile"/>
              </a:rPr>
              <a:t>Здоровье детей в наших руках   здоровье ребенка, воспитание, развитие ребенка, иммунитет, питание ребенка, бесплодие, коралловый клуб.htm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6" y="3267421"/>
            <a:ext cx="6498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9" action="ppaction://hlinkfile"/>
              </a:rPr>
              <a:t>Как правильно одеть ребенка на улицу  рекомендации педиатров.htm</a:t>
            </a:r>
            <a:endParaRPr lang="ru-RU" sz="12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3532366"/>
            <a:ext cx="1782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10" action="ppaction://hlinkfile"/>
              </a:rPr>
              <a:t>..\Pictures\i (13).jpg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3809365"/>
            <a:ext cx="1782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11" action="ppaction://hlinkfile"/>
              </a:rPr>
              <a:t>..\Pictures\i (16).jpg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25" y="3989794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12" action="ppaction://hlinkfile"/>
              </a:rPr>
              <a:t>..\</a:t>
            </a:r>
            <a:r>
              <a:rPr lang="en-US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12" action="ppaction://hlinkfile"/>
              </a:rPr>
              <a:t>Pictures\i (25).jpg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507" y="4348080"/>
            <a:ext cx="1782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13" action="ppaction://hlinkfile"/>
              </a:rPr>
              <a:t>..\</a:t>
            </a:r>
            <a:r>
              <a:rPr lang="en-US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13" action="ppaction://hlinkfile"/>
              </a:rPr>
              <a:t>Pictures\i (28).jpg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260" y="4647619"/>
            <a:ext cx="182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6" action="ppaction://hlinkfile"/>
              </a:rPr>
              <a:t>..\</a:t>
            </a:r>
            <a:r>
              <a:rPr lang="en-US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6" action="ppaction://hlinkfile"/>
              </a:rPr>
              <a:t>Pictures\i(29).jpg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77" y="4837979"/>
            <a:ext cx="180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14" action="ppaction://hlinkfile"/>
              </a:rPr>
              <a:t>..\</a:t>
            </a:r>
            <a:r>
              <a:rPr lang="en-US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14" action="ppaction://hlinkfile"/>
              </a:rPr>
              <a:t>Pictures\i(30).jpg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128" y="5207311"/>
            <a:ext cx="1782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hlinkClick r:id="rId15" action="ppaction://hlinkfile"/>
              </a:rPr>
              <a:t>..\Pictures\i (80).jpg</a:t>
            </a:r>
            <a:endParaRPr lang="ru-RU" sz="12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4838" y="5394752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20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black"/>
                </a:solidFill>
                <a:hlinkClick r:id="rId2" action="ppaction://hlinkfile"/>
              </a:rPr>
              <a:t>!--</a:t>
            </a:r>
            <a:r>
              <a:rPr lang="ru-RU" sz="1200" dirty="0" err="1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black"/>
                </a:solidFill>
                <a:hlinkClick r:id="rId2" action="ppaction://hlinkfile"/>
              </a:rPr>
              <a:t>if</a:t>
            </a:r>
            <a:r>
              <a:rPr lang="ru-RU" sz="120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black"/>
                </a:solidFill>
                <a:hlinkClick r:id="rId2" action="ppaction://hlinkfile"/>
              </a:rPr>
              <a:t>(Будь здоров!)-- - Будь здоров! !--</a:t>
            </a:r>
            <a:r>
              <a:rPr lang="ru-RU" sz="1200" dirty="0" err="1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black"/>
                </a:solidFill>
                <a:hlinkClick r:id="rId2" action="ppaction://hlinkfile"/>
              </a:rPr>
              <a:t>endif</a:t>
            </a:r>
            <a:r>
              <a:rPr lang="ru-RU" sz="120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black"/>
                </a:solidFill>
                <a:hlinkClick r:id="rId2" action="ppaction://hlinkfile"/>
              </a:rPr>
              <a:t>--  - Будь здоров! - mdoy324.htm</a:t>
            </a:r>
            <a:endParaRPr lang="ru-RU" sz="1200" dirty="0"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150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000" y="1916832"/>
            <a:ext cx="6936432" cy="468052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/>
          </a:p>
          <a:p>
            <a:pPr lvl="1">
              <a:buChar char="•"/>
            </a:pPr>
            <a:endParaRPr lang="ru-RU" dirty="0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 dirty="0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295507011"/>
              </p:ext>
            </p:extLst>
          </p:nvPr>
        </p:nvGraphicFramePr>
        <p:xfrm>
          <a:off x="1524000" y="1758300"/>
          <a:ext cx="6936432" cy="4839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7584" y="3017806"/>
            <a:ext cx="2088232" cy="247857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071538" y="142852"/>
            <a:ext cx="5143536" cy="85725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71604" y="428604"/>
            <a:ext cx="535785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71670" y="714356"/>
            <a:ext cx="454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ЧЕГО ЗАВИСИТ ЗДОРОВЬЕ ДЕТЕЙ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265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667" b="96667" l="0" r="96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97102" y="958071"/>
            <a:ext cx="1914525" cy="142875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67" b="99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04456" y="570644"/>
            <a:ext cx="1184523" cy="99554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667" b="98667" l="25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5576" y="3615360"/>
            <a:ext cx="1732533" cy="109883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000" b="98000" l="2655" r="100000">
                        <a14:foregroundMark x1="36283" y1="40000" x2="36283" y2="40000"/>
                        <a14:foregroundMark x1="40708" y1="43333" x2="40708" y2="43333"/>
                        <a14:foregroundMark x1="44248" y1="45333" x2="44248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31470" y="3195388"/>
            <a:ext cx="1844965" cy="193878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7917" l="0" r="98438">
                        <a14:backgroundMark x1="10417" y1="33333" x2="10417" y2="33333"/>
                        <a14:backgroundMark x1="59375" y1="13194" x2="59375" y2="13194"/>
                        <a14:backgroundMark x1="4688" y1="18750" x2="4688" y2="18750"/>
                        <a14:backgroundMark x1="5208" y1="4861" x2="5208" y2="4861"/>
                        <a14:backgroundMark x1="28646" y1="3472" x2="28646" y2="3472"/>
                        <a14:backgroundMark x1="60938" y1="20833" x2="60938" y2="2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23928" y="4776705"/>
            <a:ext cx="1828800" cy="136634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667" b="96000" l="1527" r="97710">
                        <a14:foregroundMark x1="70229" y1="24000" x2="70229" y2="24000"/>
                        <a14:foregroundMark x1="89313" y1="32000" x2="89313" y2="32000"/>
                        <a14:foregroundMark x1="36641" y1="4000" x2="36641" y2="4000"/>
                        <a14:foregroundMark x1="16031" y1="32667" x2="16031" y2="32667"/>
                        <a14:foregroundMark x1="9160" y1="48000" x2="9160" y2="48000"/>
                        <a14:foregroundMark x1="4580" y1="33333" x2="4580" y2="33333"/>
                        <a14:foregroundMark x1="16031" y1="40667" x2="16031" y2="40667"/>
                        <a14:foregroundMark x1="16031" y1="48000" x2="16031" y2="48000"/>
                        <a14:foregroundMark x1="16031" y1="52667" x2="16031" y2="54667"/>
                        <a14:foregroundMark x1="16031" y1="56000" x2="16031" y2="5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5576" y="863705"/>
            <a:ext cx="1570026" cy="1828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4456" y="1535576"/>
            <a:ext cx="14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РЕЖИМ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80312" y="25649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ПИТАНИЕ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97102" y="5373216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ПРОГУЛКА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14678" y="614304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ФИЗИЧЕСКОЕ РАЗВИТИЕ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9553" y="4776705"/>
            <a:ext cx="2908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БЛАГОПРИЯТНАЯ</a:t>
            </a:r>
          </a:p>
          <a:p>
            <a:r>
              <a:rPr lang="ru-RU" b="1" dirty="0" smtClean="0"/>
              <a:t>ПСИХОЛОГИЧЕСКАЯ </a:t>
            </a:r>
          </a:p>
          <a:p>
            <a:r>
              <a:rPr lang="ru-RU" b="1" dirty="0" smtClean="0"/>
              <a:t>ОБСТАНОВКА  В СЕМЬЕ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2749570"/>
            <a:ext cx="261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ЗАКАЛИВАНИЕ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86050" y="2428868"/>
            <a:ext cx="4000528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86116" y="2857496"/>
            <a:ext cx="392909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3143248"/>
            <a:ext cx="257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КОМПОНЕНТЫ ЗОЖ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768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571612"/>
            <a:ext cx="833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 оптимально сочетаемые периоды бодрствования и сна  детей в течении суток. Режим дисциплинирует детей и приучает их к определенному  ритму жизни.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132856"/>
            <a:ext cx="7396467" cy="4136008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 dirty="0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214414" y="4000504"/>
            <a:ext cx="1428760" cy="1025730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71538" y="2571744"/>
            <a:ext cx="1857388" cy="1030050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Питание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215074" y="2714619"/>
            <a:ext cx="2000264" cy="1071571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прогулка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43042" y="5287914"/>
            <a:ext cx="2500330" cy="1141482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Двигательная активность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214942" y="5429264"/>
            <a:ext cx="1635664" cy="1094973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Отдых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(игра)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500826" y="4143380"/>
            <a:ext cx="2286016" cy="928694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Деятельность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>
                        <a14:foregroundMark x1="86942" y1="36500" x2="86942" y2="36500"/>
                        <a14:foregroundMark x1="52749" y1="12625" x2="52749" y2="1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43174" y="2071678"/>
            <a:ext cx="3500462" cy="457203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500298" y="214290"/>
            <a:ext cx="4000528" cy="714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4678" y="428604"/>
            <a:ext cx="3857652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429124" y="642918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ДНЯ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051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728" y="857232"/>
            <a:ext cx="5072098" cy="112871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85918" y="1285860"/>
            <a:ext cx="5715040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КуК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14546" y="157161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КУЛЬТУРНО -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ГИГИЕНИЧЕСКИЕ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НАВЫКИ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Фото01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357562"/>
            <a:ext cx="4000528" cy="3000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 descr="Фото01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3" y="3393257"/>
            <a:ext cx="3929091" cy="29468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643314"/>
            <a:ext cx="4000496" cy="30003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 descr="Фото01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643314"/>
            <a:ext cx="4071966" cy="3053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Фото01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214290"/>
            <a:ext cx="4357718" cy="3268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00166" y="500042"/>
            <a:ext cx="5214974" cy="85725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5984" y="857232"/>
            <a:ext cx="535785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1142984"/>
            <a:ext cx="326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1020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285992"/>
            <a:ext cx="3429024" cy="35781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 descr="P1020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500306"/>
            <a:ext cx="4000528" cy="30003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01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3143240" cy="2357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 descr="Фото01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57166"/>
            <a:ext cx="3643338" cy="27325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Фото01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429000"/>
            <a:ext cx="4191029" cy="31432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292557533"/>
              </p:ext>
            </p:extLst>
          </p:nvPr>
        </p:nvGraphicFramePr>
        <p:xfrm>
          <a:off x="1470248" y="251554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714480" y="571480"/>
            <a:ext cx="5786478" cy="85725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5984" y="785794"/>
            <a:ext cx="571504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43306" y="107154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 КУЛЬТУРА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898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1044</TotalTime>
  <Words>349</Words>
  <Application>Microsoft Office PowerPoint</Application>
  <PresentationFormat>Экран (4:3)</PresentationFormat>
  <Paragraphs>81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</dc:creator>
  <cp:lastModifiedBy>Елена</cp:lastModifiedBy>
  <cp:revision>91</cp:revision>
  <dcterms:created xsi:type="dcterms:W3CDTF">2013-01-05T15:09:34Z</dcterms:created>
  <dcterms:modified xsi:type="dcterms:W3CDTF">2013-10-02T08:23:33Z</dcterms:modified>
</cp:coreProperties>
</file>