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0%BD%D0%B4%D1%83%D1%81%D1%82%D1%80%D0%B8%D0%B0%D0%BB%D1%8C%D0%BD%D1%8B%D0%B9_%D1%80%D0%B0%D0%B9%D0%BE%D0%BD_(%D0%91%D0%B0%D1%80%D0%BD%D0%B0%D1%83%D0%BB)" TargetMode="External"/><Relationship Id="rId2" Type="http://schemas.openxmlformats.org/officeDocument/2006/relationships/hyperlink" Target="https://ru.wikipedia.org/wiki/%D0%96%D0%B5%D0%BB%D0%B5%D0%B7%D0%BD%D0%BE%D0%B4%D0%BE%D1%80%D0%BE%D0%B6%D0%BD%D1%8B%D0%B9_%D1%80%D0%B0%D0%B9%D0%BE%D0%BD_(%D0%91%D0%B0%D1%80%D0%BD%D0%B0%D1%83%D0%BB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E%D0%BA%D1%82%D1%8F%D0%B1%D1%80%D1%8C%D1%81%D0%BA%D0%B8%D0%B9_%D1%80%D0%B0%D0%B9%D0%BE%D0%BD_(%D0%91%D0%B0%D1%80%D0%BD%D0%B0%D1%83%D0%BB)" TargetMode="External"/><Relationship Id="rId4" Type="http://schemas.openxmlformats.org/officeDocument/2006/relationships/hyperlink" Target="https://ru.wikipedia.org/wiki/%D0%9B%D0%B5%D0%BD%D0%B8%D0%BD%D1%81%D0%BA%D0%B8%D0%B9_%D1%80%D0%B0%D0%B9%D0%BE%D0%BD_(%D0%91%D0%B0%D1%80%D0%BD%D0%B0%D1%83%D0%BB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Роль регионального компонента в воспитании патриотических чувств у детей дошкольного возраста.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848872" cy="4968552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Академик Д. С. Лихачев говорил: </a:t>
            </a:r>
            <a:r>
              <a:rPr lang="ru-RU" sz="3400" dirty="0" smtClean="0">
                <a:solidFill>
                  <a:srgbClr val="FF0000"/>
                </a:solidFill>
              </a:rPr>
              <a:t>«Воспитание любви к родному краю, к родной культуре, к родному городу, к родной речи – задача первостепенной важности, и нет необходимости это доказывать».</a:t>
            </a:r>
            <a:r>
              <a:rPr lang="ru-RU" sz="3400" dirty="0" smtClean="0">
                <a:solidFill>
                  <a:schemeClr val="tx1"/>
                </a:solidFill>
              </a:rPr>
              <a:t> Но как воспитать эту любовь? Она начинается с малого – с любви к своей семье, к своему дому. В наше время патриотического воспитания детей вызывает проблемы, т. к. в предыдущее десятилетие это направление воспитательной деятельности было недостаточно развито - результат этого выросшее поколение, для которого чуждо понятие "Родина", "Патриотизм", "Отечество". Поэтому стали актуальными проблемы воспитания защитников Родины, законопослушных граждан, воспитание милосердия и человеколюбия.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Задание №2: Продолжить пословицы о Родине и назвать свои. 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• Золоту - старости нет, Родине -  -------------.</a:t>
            </a:r>
          </a:p>
          <a:p>
            <a:r>
              <a:rPr lang="ru-RU" dirty="0" smtClean="0"/>
              <a:t>• Всякому мила своя ----------        .</a:t>
            </a:r>
          </a:p>
          <a:p>
            <a:r>
              <a:rPr lang="ru-RU" dirty="0" smtClean="0"/>
              <a:t>• Нет ничего на свете краше, чем--------                 наша.</a:t>
            </a:r>
          </a:p>
          <a:p>
            <a:r>
              <a:rPr lang="ru-RU" dirty="0" smtClean="0"/>
              <a:t>• Родина - мать, умей -----------------------.</a:t>
            </a:r>
          </a:p>
          <a:p>
            <a:r>
              <a:rPr lang="ru-RU" dirty="0" smtClean="0"/>
              <a:t>• Родная сторона ------, чужая --------.</a:t>
            </a:r>
          </a:p>
          <a:p>
            <a:r>
              <a:rPr lang="ru-RU" dirty="0" smtClean="0"/>
              <a:t>• Человек без Родины, что---------------.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416824" cy="2348880"/>
          </a:xfrm>
        </p:spPr>
        <p:txBody>
          <a:bodyPr>
            <a:normAutofit/>
          </a:bodyPr>
          <a:lstStyle/>
          <a:p>
            <a:r>
              <a:rPr lang="ru-RU" dirty="0" smtClean="0"/>
              <a:t>      СПАСИБО ЗА ВНИМАНИЕ 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Я люблю свой край, свой Барнаул.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Дом\Desktop\1304923_origina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20888"/>
            <a:ext cx="6120680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Региональный компонент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это часть содержания образовательного процесса, отражающая региональное и национальное своеобразие культуры, потребности и интересы в области образования народов нашей страны в качестве субъектов федерации.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 региональный компонент входит </a:t>
            </a:r>
            <a:r>
              <a:rPr lang="ru-RU" dirty="0" smtClean="0"/>
              <a:t>изучение родной природы, культурного наследия - памятники архитектуры, искусства, декоративно-прикладного искусства, художественно-ремесленные традиции, обрядов, фольклора, народных игр. Изучая  </a:t>
            </a:r>
            <a:r>
              <a:rPr lang="ru-RU" dirty="0" err="1" smtClean="0"/>
              <a:t>региональнальный</a:t>
            </a:r>
            <a:r>
              <a:rPr lang="ru-RU" dirty="0" smtClean="0"/>
              <a:t> компонент в дошкольном образовании, мы помогает детям ощутить и осознать свою принадлежность к своей «Малой Родине», к своему дому, воспринимая всю полноту ближайшего окружения, усваивая при этом общечеловеческие и национальные ценности в духовном, материальном и морально-эстетическом плане</a:t>
            </a:r>
            <a:r>
              <a:rPr lang="ru-RU" dirty="0" smtClean="0">
                <a:solidFill>
                  <a:srgbClr val="FF0000"/>
                </a:solidFill>
              </a:rPr>
              <a:t>. Задача дошкольного образования </a:t>
            </a:r>
            <a:r>
              <a:rPr lang="ru-RU" dirty="0" smtClean="0"/>
              <a:t>- заложить нравственные основы в детях, которые сделают их более устойчивыми к нежелательному влиянию, посеять и взрастить в детской душе семена любви к родному дому, к истории родного края, созданной трудом родных и близких людей, тех, кого зовут соотечественниками.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обогащение содержания образовательной среды.</a:t>
            </a:r>
            <a:endParaRPr lang="ru-RU" dirty="0"/>
          </a:p>
        </p:txBody>
      </p:sp>
      <p:pic>
        <p:nvPicPr>
          <p:cNvPr id="1026" name="Picture 2" descr="C:\Users\Дом\Desktop\20220422_11080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2860409" cy="4281339"/>
          </a:xfrm>
          <a:prstGeom prst="rect">
            <a:avLst/>
          </a:prstGeom>
          <a:noFill/>
        </p:spPr>
      </p:pic>
      <p:pic>
        <p:nvPicPr>
          <p:cNvPr id="1027" name="Picture 3" descr="C:\Users\Дом\Desktop\P10602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72816"/>
            <a:ext cx="3528392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Приобщение детей к традициям родного края немаловажный компонент патриотического воспитания. Данная работа включается в себя: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Знакомство с народными играми</a:t>
            </a:r>
          </a:p>
          <a:p>
            <a:r>
              <a:rPr lang="ru-RU" dirty="0" smtClean="0"/>
              <a:t> знакомство с бытом народа и ремеслами</a:t>
            </a:r>
          </a:p>
          <a:p>
            <a:r>
              <a:rPr lang="ru-RU" dirty="0" smtClean="0"/>
              <a:t> старинными праздниками.</a:t>
            </a:r>
          </a:p>
          <a:p>
            <a:r>
              <a:rPr lang="ru-RU" dirty="0" smtClean="0"/>
              <a:t>Достопримечательностями края.</a:t>
            </a:r>
          </a:p>
          <a:p>
            <a:r>
              <a:rPr lang="ru-RU" dirty="0" smtClean="0"/>
              <a:t>Историей малой родины</a:t>
            </a:r>
          </a:p>
          <a:p>
            <a:r>
              <a:rPr lang="ru-RU" dirty="0" smtClean="0"/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зучение родной природы</a:t>
            </a:r>
            <a:endParaRPr lang="ru-RU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Виды деятельности, через которые реализуется региональный компонент: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Изобразительная деятельность </a:t>
            </a:r>
            <a:r>
              <a:rPr lang="ru-RU" dirty="0" smtClean="0"/>
              <a:t>– рисунок, лепка, аппликация с национальными мотивами и с беседами соответствующей тематики;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Познавательная деятельность</a:t>
            </a:r>
            <a:r>
              <a:rPr lang="ru-RU" dirty="0" smtClean="0"/>
              <a:t>: экскурсии, посещение музея, выставок народного искусства;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Игровая деятельность </a:t>
            </a:r>
            <a:r>
              <a:rPr lang="ru-RU" dirty="0" smtClean="0"/>
              <a:t>– тематические национальные сюжетно-ролевые игры;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Театральная деятельность </a:t>
            </a:r>
            <a:r>
              <a:rPr lang="ru-RU" dirty="0" smtClean="0"/>
              <a:t>– разучивание народных танцев, песен, знакомство с </a:t>
            </a:r>
            <a:r>
              <a:rPr lang="ru-RU" dirty="0" err="1" smtClean="0"/>
              <a:t>этноинструментами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Двигательная деятельность </a:t>
            </a:r>
            <a:r>
              <a:rPr lang="ru-RU" dirty="0" smtClean="0"/>
              <a:t>– подвижные игры </a:t>
            </a:r>
            <a:r>
              <a:rPr lang="ru-RU" dirty="0" smtClean="0"/>
              <a:t>народов Сибири;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Совместная деятельность </a:t>
            </a:r>
            <a:r>
              <a:rPr lang="ru-RU" dirty="0" smtClean="0"/>
              <a:t>– беседы, чтение художественной литературы на тему истории, культуры, </a:t>
            </a:r>
            <a:r>
              <a:rPr lang="ru-RU" dirty="0" smtClean="0"/>
              <a:t>пальчиковые </a:t>
            </a:r>
            <a:r>
              <a:rPr lang="ru-RU" dirty="0" smtClean="0"/>
              <a:t>народные игры, потешки, стихи;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Досуговые</a:t>
            </a:r>
            <a:r>
              <a:rPr lang="ru-RU" dirty="0" smtClean="0">
                <a:solidFill>
                  <a:srgbClr val="FF0000"/>
                </a:solidFill>
              </a:rPr>
              <a:t> мероприятия</a:t>
            </a:r>
            <a:r>
              <a:rPr lang="ru-RU" dirty="0" smtClean="0"/>
              <a:t>: праздники, утренники, гулянья с национальным уклоном;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Прогулка</a:t>
            </a:r>
            <a:r>
              <a:rPr lang="ru-RU" dirty="0" smtClean="0"/>
              <a:t> – наблюдение за растительность на территории детского сада, наблюдение за птицами, обитающими на территории.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 каждого человека есть своя малая Родина, где он родился, вырос, вырастил своих детей, внуков. Наша малая Родина – это наш город. И где бы мы не находились, мы всегда помним о нашей малой Родине. Сейчас, в наше время мы должны уделять больше патриотическому воспитанию детей в семье, в дошкольных организациях. Ребенок – это чистый лист бумаги, и как мы его заполним, таким он и вырастит.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                 Деловая игра</a:t>
            </a:r>
            <a:br>
              <a:rPr lang="ru-RU" b="1" dirty="0" smtClean="0"/>
            </a:br>
            <a:r>
              <a:rPr lang="ru-RU" b="1" dirty="0" smtClean="0"/>
              <a:t>              </a:t>
            </a:r>
            <a:r>
              <a:rPr lang="ru-RU" dirty="0" smtClean="0"/>
              <a:t>Педагогические соревнования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Вопросы l-ой команде:</a:t>
            </a:r>
          </a:p>
          <a:p>
            <a:r>
              <a:rPr lang="ru-RU" sz="1600" dirty="0" smtClean="0"/>
              <a:t>1. Официальная эмблема государства?</a:t>
            </a:r>
          </a:p>
          <a:p>
            <a:r>
              <a:rPr lang="ru-RU" sz="1600" dirty="0" smtClean="0"/>
              <a:t>2. Что находится в правой и левой лапах орла?</a:t>
            </a:r>
          </a:p>
          <a:p>
            <a:r>
              <a:rPr lang="ru-RU" sz="1600" dirty="0" smtClean="0"/>
              <a:t>3. Сколько парков в Барнауле?</a:t>
            </a:r>
          </a:p>
          <a:p>
            <a:r>
              <a:rPr lang="ru-RU" sz="1600" dirty="0" smtClean="0"/>
              <a:t>4.Сформулируйте  задачи по патриотическому воспитанию?</a:t>
            </a:r>
          </a:p>
          <a:p>
            <a:r>
              <a:rPr lang="ru-RU" sz="1600" dirty="0" smtClean="0"/>
              <a:t>5. Кто основал Барнаул и в каком году?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Вопросы 2-ой команде:</a:t>
            </a:r>
          </a:p>
          <a:p>
            <a:r>
              <a:rPr lang="ru-RU" sz="1600" dirty="0" smtClean="0"/>
              <a:t>1. Символ государства его суверенитета, прикрепленное к древку или шнуру полотнище, установленных размеров и цветов, иногда с изображением герба, эмблемы</a:t>
            </a:r>
          </a:p>
          <a:p>
            <a:r>
              <a:rPr lang="ru-RU" sz="1600" dirty="0" smtClean="0"/>
              <a:t>2. Что символизируют цвета флага?</a:t>
            </a:r>
          </a:p>
          <a:p>
            <a:r>
              <a:rPr lang="ru-RU" sz="1600" dirty="0" smtClean="0"/>
              <a:t>3. Совокупность близких родственников живущих вместе и ведущих общее хозяйство.</a:t>
            </a:r>
          </a:p>
          <a:p>
            <a:r>
              <a:rPr lang="ru-RU" sz="1600" dirty="0" smtClean="0"/>
              <a:t>4. Что такое патриотизм?</a:t>
            </a:r>
          </a:p>
          <a:p>
            <a:r>
              <a:rPr lang="ru-RU" sz="1600" dirty="0" smtClean="0"/>
              <a:t>5. Сколько районов в Барнауле? Назовите их.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3456384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Ответы 1 команда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. Чёрный двуглавый орёл в золотой оправе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ru-RU" dirty="0" smtClean="0"/>
              <a:t>В лапах скипетр и шар (держава)</a:t>
            </a:r>
          </a:p>
          <a:p>
            <a:r>
              <a:rPr lang="ru-RU" dirty="0" smtClean="0"/>
              <a:t>3.На территории Барнаула работают семь частных парков культуры и отдыха: "Октябрьский", "Эдельвейс", "</a:t>
            </a:r>
            <a:r>
              <a:rPr lang="ru-RU" dirty="0" err="1" smtClean="0"/>
              <a:t>Арлекино</a:t>
            </a:r>
            <a:r>
              <a:rPr lang="ru-RU" dirty="0" smtClean="0"/>
              <a:t>", "Лесная сказка", "Солнечный ветер", "</a:t>
            </a:r>
            <a:r>
              <a:rPr lang="ru-RU" dirty="0" err="1" smtClean="0"/>
              <a:t>Барнаульская</a:t>
            </a:r>
            <a:r>
              <a:rPr lang="ru-RU" dirty="0" smtClean="0"/>
              <a:t>  крепость", "Экстрим" и один муниципальный парк "Центральный".</a:t>
            </a:r>
          </a:p>
          <a:p>
            <a:r>
              <a:rPr lang="ru-RU" dirty="0" smtClean="0"/>
              <a:t>4. - Воспитание у ребёнка любви и привязанности к семье, близким людям, своему дому, детскому саду, родной улице и селу (городу);</a:t>
            </a:r>
          </a:p>
          <a:p>
            <a:r>
              <a:rPr lang="ru-RU" dirty="0" smtClean="0"/>
              <a:t>- формирование бережного и заботливого отношения к природе и ко всему живому;</a:t>
            </a:r>
          </a:p>
          <a:p>
            <a:r>
              <a:rPr lang="ru-RU" dirty="0" smtClean="0"/>
              <a:t>- воспитание уважения к людям разных профессий и результатам их труда;</a:t>
            </a:r>
          </a:p>
          <a:p>
            <a:r>
              <a:rPr lang="ru-RU" dirty="0" smtClean="0"/>
              <a:t>- развитие интереса к русскому народному творчеству, промыслам, традициям и обычаям русских людей;</a:t>
            </a:r>
          </a:p>
          <a:p>
            <a:r>
              <a:rPr lang="ru-RU" dirty="0" smtClean="0"/>
              <a:t>- расширение представлений о родной земле, её столице, городах;</a:t>
            </a:r>
          </a:p>
          <a:p>
            <a:r>
              <a:rPr lang="ru-RU" dirty="0" smtClean="0"/>
              <a:t>- знакомство детей с государственной символикой: гербом, флагом, гимном;</a:t>
            </a:r>
          </a:p>
          <a:p>
            <a:r>
              <a:rPr lang="ru-RU" dirty="0" smtClean="0"/>
              <a:t>- ознакомление с историческим прошлым России;</a:t>
            </a:r>
          </a:p>
          <a:p>
            <a:r>
              <a:rPr lang="ru-RU" dirty="0" smtClean="0"/>
              <a:t>- развитие элементарных знаний о правах человека;</a:t>
            </a:r>
          </a:p>
          <a:p>
            <a:r>
              <a:rPr lang="ru-RU" dirty="0" smtClean="0"/>
              <a:t>- развитие чувства ответственности и гордости за достижения России;</a:t>
            </a:r>
          </a:p>
          <a:p>
            <a:r>
              <a:rPr lang="ru-RU" dirty="0" smtClean="0"/>
              <a:t>-формирование толерантности, чувства уважения и симпатии к другим людям, народам, их традициям;</a:t>
            </a:r>
          </a:p>
          <a:p>
            <a:r>
              <a:rPr lang="ru-RU" dirty="0" smtClean="0"/>
              <a:t>-воспитание эстетически нравственных норм поведения и моральных качеств ребёнка.</a:t>
            </a:r>
          </a:p>
          <a:p>
            <a:r>
              <a:rPr lang="ru-RU" dirty="0" smtClean="0"/>
              <a:t>5. Город Барнаул был основан в 1730 году (по другим сведениям, в 1739) горнозаводчиком </a:t>
            </a:r>
            <a:r>
              <a:rPr lang="ru-RU" dirty="0" err="1" smtClean="0"/>
              <a:t>Акинфием</a:t>
            </a:r>
            <a:r>
              <a:rPr lang="ru-RU" dirty="0" smtClean="0"/>
              <a:t> Демидовым.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3456384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Ответы 2 команда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Флаг.</a:t>
            </a:r>
          </a:p>
          <a:p>
            <a:r>
              <a:rPr lang="ru-RU" dirty="0" smtClean="0"/>
              <a:t>2. Белый цвет означает мир, чистоту, свободу, благородство, совершенство; синий – цвет веры и верности, постоянства; красный цвет смелости, мужества, любви и великодушия</a:t>
            </a:r>
          </a:p>
          <a:p>
            <a:r>
              <a:rPr lang="ru-RU" dirty="0" smtClean="0"/>
              <a:t>3.  Семья</a:t>
            </a:r>
          </a:p>
          <a:p>
            <a:r>
              <a:rPr lang="ru-RU" dirty="0" smtClean="0"/>
              <a:t>4. (от греч. </a:t>
            </a:r>
            <a:r>
              <a:rPr lang="ru-RU" dirty="0" err="1" smtClean="0"/>
              <a:t>patriotes</a:t>
            </a:r>
            <a:r>
              <a:rPr lang="ru-RU" dirty="0" smtClean="0"/>
              <a:t> - соотечественник, </a:t>
            </a:r>
            <a:r>
              <a:rPr lang="ru-RU" dirty="0" err="1" smtClean="0"/>
              <a:t>patris</a:t>
            </a:r>
            <a:r>
              <a:rPr lang="ru-RU" dirty="0" smtClean="0"/>
              <a:t> - родина, любовь к родине; привязанность к месту своего рождения, месту жительства.</a:t>
            </a:r>
          </a:p>
          <a:p>
            <a:r>
              <a:rPr lang="ru-RU" dirty="0" smtClean="0"/>
              <a:t>5. Город Барнаул, административный центр Алтайского края России, разделён на 5 внутригородских районов (</a:t>
            </a:r>
            <a:r>
              <a:rPr lang="ru-RU" dirty="0" err="1" smtClean="0"/>
              <a:t>районов</a:t>
            </a:r>
            <a:r>
              <a:rPr lang="ru-RU" dirty="0" smtClean="0"/>
              <a:t> в городе).</a:t>
            </a:r>
          </a:p>
          <a:p>
            <a:pPr lvl="0"/>
            <a:r>
              <a:rPr lang="ru-RU" dirty="0" smtClean="0"/>
              <a:t> </a:t>
            </a:r>
            <a:r>
              <a:rPr lang="ru-RU" u="sng" dirty="0" smtClean="0">
                <a:solidFill>
                  <a:srgbClr val="FF0000"/>
                </a:solidFill>
                <a:hlinkClick r:id="rId2"/>
              </a:rPr>
              <a:t>Железнодорожный район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u="sng" dirty="0" smtClean="0">
                <a:solidFill>
                  <a:srgbClr val="FF0000"/>
                </a:solidFill>
                <a:hlinkClick r:id="rId3" tooltip="Индустриальный район (Барнаул)"/>
              </a:rPr>
              <a:t>Индустриальный район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u="sng" dirty="0" smtClean="0">
                <a:solidFill>
                  <a:srgbClr val="FF0000"/>
                </a:solidFill>
                <a:hlinkClick r:id="rId4" tooltip="Ленинский район (Барнаул)"/>
              </a:rPr>
              <a:t>Ленинский район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u="sng" dirty="0" smtClean="0">
                <a:solidFill>
                  <a:srgbClr val="FF0000"/>
                </a:solidFill>
                <a:hlinkClick r:id="rId5" tooltip="Октябрьский район (Барнаул)"/>
              </a:rPr>
              <a:t>Октябрьский район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  <a:t>Центральный район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724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Century Schoolbook</vt:lpstr>
      <vt:lpstr>Times New Roman</vt:lpstr>
      <vt:lpstr>Wingdings</vt:lpstr>
      <vt:lpstr>Wingdings 2</vt:lpstr>
      <vt:lpstr>Эркер</vt:lpstr>
      <vt:lpstr>Роль регионального компонента в воспитании патриотических чувств у детей дошкольного возраста. </vt:lpstr>
      <vt:lpstr>Региональный компонент </vt:lpstr>
      <vt:lpstr>обогащение содержания образовательной среды.</vt:lpstr>
      <vt:lpstr>Приобщение детей к традициям родного края немаловажный компонент патриотического воспитания. Данная работа включается в себя: </vt:lpstr>
      <vt:lpstr>Виды деятельности, через которые реализуется региональный компонент:</vt:lpstr>
      <vt:lpstr>Вывод</vt:lpstr>
      <vt:lpstr>                             Деловая игра               Педагогические соревнования</vt:lpstr>
      <vt:lpstr>Ответы 1 команда</vt:lpstr>
      <vt:lpstr>Ответы 2 команда</vt:lpstr>
      <vt:lpstr>Задание №2: Продолжить пословицы о Родине и назвать свои. :</vt:lpstr>
      <vt:lpstr>      СПАСИБО ЗА ВНИМАНИЕ !    Я люблю свой край, свой Барнаул.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регионального компонента в воспитании патриотических чувств у детей дошкольного возраста. </dc:title>
  <dc:creator>Дом</dc:creator>
  <cp:lastModifiedBy>User</cp:lastModifiedBy>
  <cp:revision>7</cp:revision>
  <dcterms:created xsi:type="dcterms:W3CDTF">2023-12-05T12:53:39Z</dcterms:created>
  <dcterms:modified xsi:type="dcterms:W3CDTF">2023-12-07T01:48:57Z</dcterms:modified>
</cp:coreProperties>
</file>