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8" r:id="rId10"/>
    <p:sldId id="289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7" r:id="rId25"/>
    <p:sldId id="277" r:id="rId26"/>
    <p:sldId id="278" r:id="rId27"/>
    <p:sldId id="279" r:id="rId28"/>
    <p:sldId id="280" r:id="rId29"/>
    <p:sldId id="291" r:id="rId30"/>
    <p:sldId id="281" r:id="rId31"/>
    <p:sldId id="282" r:id="rId32"/>
    <p:sldId id="283" r:id="rId33"/>
    <p:sldId id="284" r:id="rId34"/>
    <p:sldId id="286" r:id="rId35"/>
    <p:sldId id="290" r:id="rId36"/>
    <p:sldId id="285" r:id="rId37"/>
  </p:sldIdLst>
  <p:sldSz cx="10693400" cy="7556500"/>
  <p:notesSz cx="7105650" cy="10239375"/>
  <p:embeddedFontLst>
    <p:embeddedFont>
      <p:font typeface="Alegreya Sans" panose="020B0604020202020204" charset="0"/>
      <p:regular r:id="rId38"/>
    </p:embeddedFont>
    <p:embeddedFont>
      <p:font typeface="Alegreya Sans Bold" panose="020B0604020202020204" charset="0"/>
      <p:regular r:id="rId39"/>
    </p:embeddedFont>
    <p:embeddedFont>
      <p:font typeface="Open Sans Light" panose="020B0306030504020204" pitchFamily="34" charset="0"/>
      <p:regular r:id="rId40"/>
      <p:italic r:id="rId41"/>
    </p:embeddedFont>
    <p:embeddedFont>
      <p:font typeface="Open Sans Light Bold" panose="020B0604020202020204" charset="0"/>
      <p:regular r:id="rId42"/>
    </p:embeddedFont>
    <p:embeddedFont>
      <p:font typeface="Playfair Display Bold Italics" panose="020B0604020202020204" charset="-52"/>
      <p:regular r:id="rId43"/>
    </p:embeddedFont>
    <p:embeddedFont>
      <p:font typeface="Playfair Display Italics" panose="020B0604020202020204" charset="-52"/>
      <p:regular r:id="rId44"/>
    </p:embeddedFont>
    <p:embeddedFont>
      <p:font typeface="Public Sans Bold" panose="020B0604020202020204" charset="0"/>
      <p:regular r:id="rId45"/>
    </p:embeddedFont>
    <p:embeddedFont>
      <p:font typeface="TT Chocolates" panose="020B0604020202020204" charset="-52"/>
      <p:regular r:id="rId46"/>
    </p:embeddedFont>
    <p:embeddedFont>
      <p:font typeface="TT Lovelies Script" panose="020B0604020202020204" charset="-52"/>
      <p:regular r:id="rId47"/>
    </p:embeddedFont>
    <p:embeddedFont>
      <p:font typeface="VeryBerry" panose="020B0604020202020204" charset="-52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4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jpe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8.png"/><Relationship Id="rId7" Type="http://schemas.openxmlformats.org/officeDocument/2006/relationships/image" Target="../media/image5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svg"/><Relationship Id="rId3" Type="http://schemas.openxmlformats.org/officeDocument/2006/relationships/image" Target="../media/image2.sv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3.jpeg"/><Relationship Id="rId5" Type="http://schemas.openxmlformats.org/officeDocument/2006/relationships/image" Target="../media/image4.svg"/><Relationship Id="rId10" Type="http://schemas.openxmlformats.org/officeDocument/2006/relationships/image" Target="../media/image62.jpe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sv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0.jpeg"/><Relationship Id="rId5" Type="http://schemas.openxmlformats.org/officeDocument/2006/relationships/image" Target="../media/image4.svg"/><Relationship Id="rId10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6.png"/><Relationship Id="rId3" Type="http://schemas.openxmlformats.org/officeDocument/2006/relationships/image" Target="../media/image2.svg"/><Relationship Id="rId7" Type="http://schemas.openxmlformats.org/officeDocument/2006/relationships/image" Target="../media/image71.jpeg"/><Relationship Id="rId12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4.jpeg"/><Relationship Id="rId5" Type="http://schemas.openxmlformats.org/officeDocument/2006/relationships/image" Target="../media/image4.svg"/><Relationship Id="rId10" Type="http://schemas.openxmlformats.org/officeDocument/2006/relationships/image" Target="../media/image73.jpeg"/><Relationship Id="rId4" Type="http://schemas.openxmlformats.org/officeDocument/2006/relationships/image" Target="../media/image3.png"/><Relationship Id="rId9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2.svg"/><Relationship Id="rId7" Type="http://schemas.openxmlformats.org/officeDocument/2006/relationships/image" Target="../media/image68.png"/><Relationship Id="rId12" Type="http://schemas.openxmlformats.org/officeDocument/2006/relationships/image" Target="../media/image82.jpe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1.jpeg"/><Relationship Id="rId5" Type="http://schemas.openxmlformats.org/officeDocument/2006/relationships/image" Target="../media/image4.sv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3.pn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svg"/><Relationship Id="rId7" Type="http://schemas.openxmlformats.org/officeDocument/2006/relationships/image" Target="../media/image88.png"/><Relationship Id="rId12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91.jpeg"/><Relationship Id="rId4" Type="http://schemas.openxmlformats.org/officeDocument/2006/relationships/image" Target="../media/image3.png"/><Relationship Id="rId9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svg"/><Relationship Id="rId7" Type="http://schemas.openxmlformats.org/officeDocument/2006/relationships/image" Target="../media/image94.jpe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png"/><Relationship Id="rId5" Type="http://schemas.openxmlformats.org/officeDocument/2006/relationships/image" Target="../media/image4.svg"/><Relationship Id="rId10" Type="http://schemas.openxmlformats.org/officeDocument/2006/relationships/image" Target="../media/image97.jpeg"/><Relationship Id="rId4" Type="http://schemas.openxmlformats.org/officeDocument/2006/relationships/image" Target="../media/image3.png"/><Relationship Id="rId9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18" Type="http://schemas.openxmlformats.org/officeDocument/2006/relationships/image" Target="../media/image110.png"/><Relationship Id="rId3" Type="http://schemas.openxmlformats.org/officeDocument/2006/relationships/image" Target="../media/image2.sv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17" Type="http://schemas.openxmlformats.org/officeDocument/2006/relationships/image" Target="../media/image109.png"/><Relationship Id="rId2" Type="http://schemas.openxmlformats.org/officeDocument/2006/relationships/image" Target="../media/image1.png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03.jpeg"/><Relationship Id="rId5" Type="http://schemas.openxmlformats.org/officeDocument/2006/relationships/image" Target="../media/image4.sv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3.pn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openxmlformats.org/officeDocument/2006/relationships/image" Target="../media/image2.sv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17" Type="http://schemas.openxmlformats.org/officeDocument/2006/relationships/image" Target="../media/image120.jpeg"/><Relationship Id="rId2" Type="http://schemas.openxmlformats.org/officeDocument/2006/relationships/image" Target="../media/image1.png"/><Relationship Id="rId16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5.jpeg"/><Relationship Id="rId5" Type="http://schemas.openxmlformats.org/officeDocument/2006/relationships/image" Target="../media/image4.svg"/><Relationship Id="rId15" Type="http://schemas.openxmlformats.org/officeDocument/2006/relationships/image" Target="../media/image109.png"/><Relationship Id="rId10" Type="http://schemas.openxmlformats.org/officeDocument/2006/relationships/image" Target="../media/image114.jpeg"/><Relationship Id="rId4" Type="http://schemas.openxmlformats.org/officeDocument/2006/relationships/image" Target="../media/image3.pn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png"/><Relationship Id="rId3" Type="http://schemas.openxmlformats.org/officeDocument/2006/relationships/image" Target="../media/image2.svg"/><Relationship Id="rId7" Type="http://schemas.openxmlformats.org/officeDocument/2006/relationships/image" Target="../media/image121.jpeg"/><Relationship Id="rId12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5.jpeg"/><Relationship Id="rId5" Type="http://schemas.openxmlformats.org/officeDocument/2006/relationships/image" Target="../media/image4.svg"/><Relationship Id="rId10" Type="http://schemas.openxmlformats.org/officeDocument/2006/relationships/image" Target="../media/image124.jpeg"/><Relationship Id="rId4" Type="http://schemas.openxmlformats.org/officeDocument/2006/relationships/image" Target="../media/image3.png"/><Relationship Id="rId9" Type="http://schemas.openxmlformats.org/officeDocument/2006/relationships/image" Target="../media/image123.jpeg"/><Relationship Id="rId14" Type="http://schemas.openxmlformats.org/officeDocument/2006/relationships/image" Target="../media/image1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34.jpeg"/><Relationship Id="rId3" Type="http://schemas.openxmlformats.org/officeDocument/2006/relationships/image" Target="../media/image2.svg"/><Relationship Id="rId7" Type="http://schemas.openxmlformats.org/officeDocument/2006/relationships/image" Target="../media/image129.jpeg"/><Relationship Id="rId12" Type="http://schemas.openxmlformats.org/officeDocument/2006/relationships/image" Target="../media/image1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32.jpeg"/><Relationship Id="rId5" Type="http://schemas.openxmlformats.org/officeDocument/2006/relationships/image" Target="../media/image4.svg"/><Relationship Id="rId15" Type="http://schemas.openxmlformats.org/officeDocument/2006/relationships/image" Target="../media/image52.png"/><Relationship Id="rId10" Type="http://schemas.openxmlformats.org/officeDocument/2006/relationships/image" Target="../media/image131.jpeg"/><Relationship Id="rId4" Type="http://schemas.openxmlformats.org/officeDocument/2006/relationships/image" Target="../media/image3.png"/><Relationship Id="rId9" Type="http://schemas.openxmlformats.org/officeDocument/2006/relationships/image" Target="../media/image130.jpeg"/><Relationship Id="rId14" Type="http://schemas.openxmlformats.org/officeDocument/2006/relationships/image" Target="../media/image1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2.svg"/><Relationship Id="rId7" Type="http://schemas.openxmlformats.org/officeDocument/2006/relationships/image" Target="../media/image1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40.jpeg"/><Relationship Id="rId5" Type="http://schemas.openxmlformats.org/officeDocument/2006/relationships/image" Target="../media/image4.svg"/><Relationship Id="rId10" Type="http://schemas.openxmlformats.org/officeDocument/2006/relationships/image" Target="../media/image139.jpeg"/><Relationship Id="rId4" Type="http://schemas.openxmlformats.org/officeDocument/2006/relationships/image" Target="../media/image3.png"/><Relationship Id="rId9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2.svg"/><Relationship Id="rId7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45.jpeg"/><Relationship Id="rId5" Type="http://schemas.openxmlformats.org/officeDocument/2006/relationships/image" Target="../media/image4.svg"/><Relationship Id="rId10" Type="http://schemas.openxmlformats.org/officeDocument/2006/relationships/image" Target="../media/image144.svg"/><Relationship Id="rId4" Type="http://schemas.openxmlformats.org/officeDocument/2006/relationships/image" Target="../media/image3.png"/><Relationship Id="rId9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jpeg"/><Relationship Id="rId3" Type="http://schemas.openxmlformats.org/officeDocument/2006/relationships/image" Target="../media/image2.sv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50.png"/><Relationship Id="rId5" Type="http://schemas.openxmlformats.org/officeDocument/2006/relationships/image" Target="../media/image4.svg"/><Relationship Id="rId10" Type="http://schemas.openxmlformats.org/officeDocument/2006/relationships/image" Target="../media/image149.jpeg"/><Relationship Id="rId4" Type="http://schemas.openxmlformats.org/officeDocument/2006/relationships/image" Target="../media/image3.png"/><Relationship Id="rId9" Type="http://schemas.openxmlformats.org/officeDocument/2006/relationships/image" Target="../media/image1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2.svg"/><Relationship Id="rId7" Type="http://schemas.openxmlformats.org/officeDocument/2006/relationships/image" Target="../media/image1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57.png"/><Relationship Id="rId5" Type="http://schemas.openxmlformats.org/officeDocument/2006/relationships/image" Target="../media/image4.svg"/><Relationship Id="rId10" Type="http://schemas.openxmlformats.org/officeDocument/2006/relationships/image" Target="../media/image156.jpeg"/><Relationship Id="rId4" Type="http://schemas.openxmlformats.org/officeDocument/2006/relationships/image" Target="../media/image3.png"/><Relationship Id="rId9" Type="http://schemas.openxmlformats.org/officeDocument/2006/relationships/image" Target="../media/image1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.png"/><Relationship Id="rId3" Type="http://schemas.openxmlformats.org/officeDocument/2006/relationships/image" Target="../media/image159.svg"/><Relationship Id="rId7" Type="http://schemas.openxmlformats.org/officeDocument/2006/relationships/image" Target="../media/image163.svg"/><Relationship Id="rId12" Type="http://schemas.openxmlformats.org/officeDocument/2006/relationships/image" Target="../media/image166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11" Type="http://schemas.openxmlformats.org/officeDocument/2006/relationships/image" Target="../media/image165.jpeg"/><Relationship Id="rId5" Type="http://schemas.openxmlformats.org/officeDocument/2006/relationships/image" Target="../media/image161.svg"/><Relationship Id="rId10" Type="http://schemas.openxmlformats.org/officeDocument/2006/relationships/image" Target="../media/image164.jpeg"/><Relationship Id="rId4" Type="http://schemas.openxmlformats.org/officeDocument/2006/relationships/image" Target="../media/image160.png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72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6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11" Type="http://schemas.openxmlformats.org/officeDocument/2006/relationships/image" Target="../media/image171.jpeg"/><Relationship Id="rId5" Type="http://schemas.openxmlformats.org/officeDocument/2006/relationships/image" Target="../media/image168.jpeg"/><Relationship Id="rId15" Type="http://schemas.openxmlformats.org/officeDocument/2006/relationships/image" Target="../media/image174.png"/><Relationship Id="rId10" Type="http://schemas.openxmlformats.org/officeDocument/2006/relationships/image" Target="../media/image170.jpeg"/><Relationship Id="rId4" Type="http://schemas.openxmlformats.org/officeDocument/2006/relationships/image" Target="../media/image2.svg"/><Relationship Id="rId9" Type="http://schemas.openxmlformats.org/officeDocument/2006/relationships/image" Target="../media/image18.png"/><Relationship Id="rId14" Type="http://schemas.openxmlformats.org/officeDocument/2006/relationships/image" Target="../media/image1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7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178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9.svg"/><Relationship Id="rId5" Type="http://schemas.openxmlformats.org/officeDocument/2006/relationships/image" Target="../media/image3.png"/><Relationship Id="rId15" Type="http://schemas.openxmlformats.org/officeDocument/2006/relationships/image" Target="../media/image181.jpeg"/><Relationship Id="rId10" Type="http://schemas.openxmlformats.org/officeDocument/2006/relationships/image" Target="../media/image158.png"/><Relationship Id="rId4" Type="http://schemas.openxmlformats.org/officeDocument/2006/relationships/image" Target="../media/image2.svg"/><Relationship Id="rId9" Type="http://schemas.openxmlformats.org/officeDocument/2006/relationships/image" Target="../media/image177.png"/><Relationship Id="rId14" Type="http://schemas.openxmlformats.org/officeDocument/2006/relationships/image" Target="../media/image18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83.jpeg"/><Relationship Id="rId21" Type="http://schemas.openxmlformats.org/officeDocument/2006/relationships/image" Target="../media/image194.svg"/><Relationship Id="rId7" Type="http://schemas.openxmlformats.org/officeDocument/2006/relationships/image" Target="../media/image2.svg"/><Relationship Id="rId12" Type="http://schemas.openxmlformats.org/officeDocument/2006/relationships/image" Target="../media/image159.svg"/><Relationship Id="rId17" Type="http://schemas.openxmlformats.org/officeDocument/2006/relationships/image" Target="../media/image190.png"/><Relationship Id="rId2" Type="http://schemas.openxmlformats.org/officeDocument/2006/relationships/image" Target="../media/image182.png"/><Relationship Id="rId16" Type="http://schemas.openxmlformats.org/officeDocument/2006/relationships/image" Target="../media/image189.sv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58.png"/><Relationship Id="rId5" Type="http://schemas.openxmlformats.org/officeDocument/2006/relationships/image" Target="../media/image185.jpeg"/><Relationship Id="rId15" Type="http://schemas.openxmlformats.org/officeDocument/2006/relationships/image" Target="../media/image188.png"/><Relationship Id="rId10" Type="http://schemas.openxmlformats.org/officeDocument/2006/relationships/image" Target="../media/image18.png"/><Relationship Id="rId19" Type="http://schemas.openxmlformats.org/officeDocument/2006/relationships/image" Target="../media/image192.png"/><Relationship Id="rId4" Type="http://schemas.openxmlformats.org/officeDocument/2006/relationships/image" Target="../media/image184.png"/><Relationship Id="rId9" Type="http://schemas.openxmlformats.org/officeDocument/2006/relationships/image" Target="../media/image4.svg"/><Relationship Id="rId14" Type="http://schemas.openxmlformats.org/officeDocument/2006/relationships/image" Target="../media/image18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g"/><Relationship Id="rId3" Type="http://schemas.openxmlformats.org/officeDocument/2006/relationships/image" Target="../media/image2.svg"/><Relationship Id="rId7" Type="http://schemas.openxmlformats.org/officeDocument/2006/relationships/image" Target="../media/image15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4.svg"/><Relationship Id="rId10" Type="http://schemas.openxmlformats.org/officeDocument/2006/relationships/image" Target="../media/image197.jpg"/><Relationship Id="rId4" Type="http://schemas.openxmlformats.org/officeDocument/2006/relationships/image" Target="../media/image3.png"/><Relationship Id="rId9" Type="http://schemas.openxmlformats.org/officeDocument/2006/relationships/image" Target="../media/image19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eg"/><Relationship Id="rId7" Type="http://schemas.openxmlformats.org/officeDocument/2006/relationships/image" Target="../media/image2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00.png"/><Relationship Id="rId4" Type="http://schemas.openxmlformats.org/officeDocument/2006/relationships/image" Target="../media/image3.png"/><Relationship Id="rId9" Type="http://schemas.openxmlformats.org/officeDocument/2006/relationships/image" Target="../media/image1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12" Type="http://schemas.openxmlformats.org/officeDocument/2006/relationships/image" Target="../media/image15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8.png"/><Relationship Id="rId5" Type="http://schemas.openxmlformats.org/officeDocument/2006/relationships/image" Target="../media/image4.svg"/><Relationship Id="rId10" Type="http://schemas.openxmlformats.org/officeDocument/2006/relationships/image" Target="../media/image203.png"/><Relationship Id="rId4" Type="http://schemas.openxmlformats.org/officeDocument/2006/relationships/image" Target="../media/image3.png"/><Relationship Id="rId9" Type="http://schemas.openxmlformats.org/officeDocument/2006/relationships/image" Target="../media/image2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06.png"/><Relationship Id="rId4" Type="http://schemas.openxmlformats.org/officeDocument/2006/relationships/image" Target="../media/image3.png"/><Relationship Id="rId9" Type="http://schemas.openxmlformats.org/officeDocument/2006/relationships/image" Target="../media/image2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2.jpe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211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0.svg"/><Relationship Id="rId5" Type="http://schemas.openxmlformats.org/officeDocument/2006/relationships/image" Target="../media/image5.png"/><Relationship Id="rId10" Type="http://schemas.openxmlformats.org/officeDocument/2006/relationships/image" Target="../media/image209.png"/><Relationship Id="rId4" Type="http://schemas.openxmlformats.org/officeDocument/2006/relationships/image" Target="../media/image2.svg"/><Relationship Id="rId9" Type="http://schemas.openxmlformats.org/officeDocument/2006/relationships/image" Target="../media/image208.png"/><Relationship Id="rId14" Type="http://schemas.openxmlformats.org/officeDocument/2006/relationships/image" Target="../media/image2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6.jpeg"/><Relationship Id="rId5" Type="http://schemas.openxmlformats.org/officeDocument/2006/relationships/image" Target="../media/image5.png"/><Relationship Id="rId10" Type="http://schemas.openxmlformats.org/officeDocument/2006/relationships/image" Target="../media/image215.jpeg"/><Relationship Id="rId4" Type="http://schemas.openxmlformats.org/officeDocument/2006/relationships/image" Target="../media/image2.svg"/><Relationship Id="rId9" Type="http://schemas.openxmlformats.org/officeDocument/2006/relationships/image" Target="../media/image2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0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219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5.jpg"/><Relationship Id="rId5" Type="http://schemas.openxmlformats.org/officeDocument/2006/relationships/image" Target="../media/image5.png"/><Relationship Id="rId10" Type="http://schemas.openxmlformats.org/officeDocument/2006/relationships/image" Target="../media/image218.jpg"/><Relationship Id="rId4" Type="http://schemas.openxmlformats.org/officeDocument/2006/relationships/image" Target="../media/image2.svg"/><Relationship Id="rId9" Type="http://schemas.openxmlformats.org/officeDocument/2006/relationships/image" Target="../media/image2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jpeg"/><Relationship Id="rId4" Type="http://schemas.openxmlformats.org/officeDocument/2006/relationships/image" Target="../media/image2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4.svg"/><Relationship Id="rId5" Type="http://schemas.openxmlformats.org/officeDocument/2006/relationships/image" Target="../media/image3.png"/><Relationship Id="rId15" Type="http://schemas.openxmlformats.org/officeDocument/2006/relationships/image" Target="../media/image24.svg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20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10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3" Type="http://schemas.openxmlformats.org/officeDocument/2006/relationships/image" Target="../media/image2.sv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image" Target="../media/image1.pn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6.jpeg"/><Relationship Id="rId5" Type="http://schemas.openxmlformats.org/officeDocument/2006/relationships/image" Target="../media/image3.png"/><Relationship Id="rId15" Type="http://schemas.openxmlformats.org/officeDocument/2006/relationships/image" Target="../media/image40.jpeg"/><Relationship Id="rId23" Type="http://schemas.openxmlformats.org/officeDocument/2006/relationships/image" Target="../media/image48.sv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18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8.png"/><Relationship Id="rId7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8.png"/><Relationship Id="rId7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7368850" y="1702307"/>
            <a:ext cx="12705624" cy="8316408"/>
          </a:xfrm>
          <a:custGeom>
            <a:avLst/>
            <a:gdLst/>
            <a:ahLst/>
            <a:cxnLst/>
            <a:rect l="l" t="t" r="r" b="b"/>
            <a:pathLst>
              <a:path w="12705624" h="8316408">
                <a:moveTo>
                  <a:pt x="0" y="0"/>
                </a:moveTo>
                <a:lnTo>
                  <a:pt x="12705624" y="0"/>
                </a:lnTo>
                <a:lnTo>
                  <a:pt x="12705624" y="8316408"/>
                </a:lnTo>
                <a:lnTo>
                  <a:pt x="0" y="8316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1944">
            <a:off x="-1250987" y="-4155483"/>
            <a:ext cx="7884981" cy="5558912"/>
          </a:xfrm>
          <a:custGeom>
            <a:avLst/>
            <a:gdLst/>
            <a:ahLst/>
            <a:cxnLst/>
            <a:rect l="l" t="t" r="r" b="b"/>
            <a:pathLst>
              <a:path w="7884981" h="5558912">
                <a:moveTo>
                  <a:pt x="0" y="0"/>
                </a:moveTo>
                <a:lnTo>
                  <a:pt x="7884981" y="0"/>
                </a:lnTo>
                <a:lnTo>
                  <a:pt x="7884981" y="5558911"/>
                </a:lnTo>
                <a:lnTo>
                  <a:pt x="0" y="5558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81715" y="-871263"/>
            <a:ext cx="2340626" cy="2048048"/>
          </a:xfrm>
          <a:custGeom>
            <a:avLst/>
            <a:gdLst/>
            <a:ahLst/>
            <a:cxnLst/>
            <a:rect l="l" t="t" r="r" b="b"/>
            <a:pathLst>
              <a:path w="2340626" h="2048048">
                <a:moveTo>
                  <a:pt x="0" y="0"/>
                </a:moveTo>
                <a:lnTo>
                  <a:pt x="2340626" y="0"/>
                </a:lnTo>
                <a:lnTo>
                  <a:pt x="2340626" y="2048048"/>
                </a:lnTo>
                <a:lnTo>
                  <a:pt x="0" y="2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0538" y="1548763"/>
            <a:ext cx="3132311" cy="5326508"/>
          </a:xfrm>
          <a:custGeom>
            <a:avLst/>
            <a:gdLst/>
            <a:ahLst/>
            <a:cxnLst/>
            <a:rect l="l" t="t" r="r" b="b"/>
            <a:pathLst>
              <a:path w="2865610" h="5074603">
                <a:moveTo>
                  <a:pt x="0" y="0"/>
                </a:moveTo>
                <a:lnTo>
                  <a:pt x="2865611" y="0"/>
                </a:lnTo>
                <a:lnTo>
                  <a:pt x="2865611" y="5074603"/>
                </a:lnTo>
                <a:lnTo>
                  <a:pt x="0" y="5074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01944">
            <a:off x="-839400" y="-2710681"/>
            <a:ext cx="7861721" cy="5542513"/>
          </a:xfrm>
          <a:custGeom>
            <a:avLst/>
            <a:gdLst/>
            <a:ahLst/>
            <a:cxnLst/>
            <a:rect l="l" t="t" r="r" b="b"/>
            <a:pathLst>
              <a:path w="7861721" h="5542513">
                <a:moveTo>
                  <a:pt x="0" y="0"/>
                </a:moveTo>
                <a:lnTo>
                  <a:pt x="7861721" y="0"/>
                </a:lnTo>
                <a:lnTo>
                  <a:pt x="7861721" y="5542513"/>
                </a:lnTo>
                <a:lnTo>
                  <a:pt x="0" y="55425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1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0004" y="487816"/>
            <a:ext cx="8867759" cy="81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1595" b="1" spc="95" dirty="0">
                <a:solidFill>
                  <a:srgbClr val="593A28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УЧРЕЖДЕНИЕ ОБРАЗОВАНИЯ </a:t>
            </a:r>
          </a:p>
          <a:p>
            <a:pPr algn="ctr">
              <a:lnSpc>
                <a:spcPts val="2233"/>
              </a:lnSpc>
            </a:pPr>
            <a:r>
              <a:rPr lang="en-US" sz="1595" b="1" spc="95" dirty="0">
                <a:solidFill>
                  <a:srgbClr val="593A28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“БОРИСОВСКИЙ ГОСУДАРСТВЕННЫЙ КОЛЛЕДЖ”</a:t>
            </a:r>
          </a:p>
          <a:p>
            <a:pPr algn="r">
              <a:lnSpc>
                <a:spcPts val="2233"/>
              </a:lnSpc>
            </a:pPr>
            <a:endParaRPr lang="en-US" sz="1595" b="1" spc="95" dirty="0">
              <a:solidFill>
                <a:srgbClr val="593A28"/>
              </a:solidFill>
              <a:latin typeface="Open Sans Light Bold"/>
              <a:ea typeface="Open Sans Light Bold"/>
              <a:cs typeface="Open Sans Light Bold"/>
              <a:sym typeface="Open Sans Ligh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94835" y="2139533"/>
            <a:ext cx="4661458" cy="87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73"/>
              </a:lnSpc>
            </a:pPr>
            <a:r>
              <a:rPr lang="en-US" sz="5773" b="1" spc="288" dirty="0">
                <a:solidFill>
                  <a:srgbClr val="593A28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ПОРТФОЛИО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61438" y="4710321"/>
            <a:ext cx="4600865" cy="5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1737" spc="104" dirty="0" err="1">
                <a:solidFill>
                  <a:srgbClr val="593A2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мастера</a:t>
            </a:r>
            <a:r>
              <a:rPr lang="en-US" sz="1737" spc="104" dirty="0">
                <a:solidFill>
                  <a:srgbClr val="593A2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737" spc="104" dirty="0" err="1">
                <a:solidFill>
                  <a:srgbClr val="593A2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производственного</a:t>
            </a:r>
            <a:r>
              <a:rPr lang="en-US" sz="1737" spc="104" dirty="0">
                <a:solidFill>
                  <a:srgbClr val="593A2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737" spc="104" dirty="0" err="1">
                <a:solidFill>
                  <a:srgbClr val="593A2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обучения</a:t>
            </a:r>
            <a:endParaRPr lang="en-US" sz="1737" spc="104" dirty="0">
              <a:solidFill>
                <a:srgbClr val="593A2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l">
              <a:lnSpc>
                <a:spcPts val="2431"/>
              </a:lnSpc>
            </a:pPr>
            <a:endParaRPr lang="en-US" sz="1737" spc="104" dirty="0">
              <a:solidFill>
                <a:srgbClr val="593A2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20651" y="3288543"/>
            <a:ext cx="4256265" cy="94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8"/>
              </a:lnSpc>
              <a:spcBef>
                <a:spcPct val="0"/>
              </a:spcBef>
            </a:pPr>
            <a:r>
              <a:rPr lang="en-US" sz="2572" b="1" dirty="0" err="1">
                <a:solidFill>
                  <a:srgbClr val="593A28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Волковой</a:t>
            </a:r>
            <a:endParaRPr lang="en-US" sz="2572" b="1" dirty="0">
              <a:solidFill>
                <a:srgbClr val="593A28"/>
              </a:solidFill>
              <a:latin typeface="Open Sans Light Bold"/>
              <a:ea typeface="Open Sans Light Bold"/>
              <a:cs typeface="Open Sans Light Bold"/>
              <a:sym typeface="Open Sans Light Bold"/>
            </a:endParaRPr>
          </a:p>
          <a:p>
            <a:pPr algn="l">
              <a:lnSpc>
                <a:spcPts val="3858"/>
              </a:lnSpc>
              <a:spcBef>
                <a:spcPct val="0"/>
              </a:spcBef>
            </a:pPr>
            <a:r>
              <a:rPr lang="en-US" sz="2572" b="1" dirty="0" err="1">
                <a:solidFill>
                  <a:srgbClr val="593A28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Екатерины</a:t>
            </a:r>
            <a:r>
              <a:rPr lang="en-US" sz="2572" b="1" dirty="0">
                <a:solidFill>
                  <a:srgbClr val="593A28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 </a:t>
            </a:r>
            <a:r>
              <a:rPr lang="en-US" sz="2572" b="1" dirty="0" err="1">
                <a:solidFill>
                  <a:srgbClr val="593A28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Дмитриевны</a:t>
            </a:r>
            <a:endParaRPr lang="en-US" sz="2572" b="1" dirty="0">
              <a:solidFill>
                <a:srgbClr val="593A28"/>
              </a:solidFill>
              <a:latin typeface="Open Sans Light Bold"/>
              <a:ea typeface="Open Sans Light Bold"/>
              <a:cs typeface="Open Sans Light Bold"/>
              <a:sym typeface="Open Sans Light Bold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9268313" y="1078940"/>
            <a:ext cx="5187291" cy="6014250"/>
          </a:xfrm>
          <a:custGeom>
            <a:avLst/>
            <a:gdLst/>
            <a:ahLst/>
            <a:cxnLst/>
            <a:rect l="l" t="t" r="r" b="b"/>
            <a:pathLst>
              <a:path w="5187291" h="6014250">
                <a:moveTo>
                  <a:pt x="5187291" y="0"/>
                </a:moveTo>
                <a:lnTo>
                  <a:pt x="0" y="0"/>
                </a:lnTo>
                <a:lnTo>
                  <a:pt x="0" y="6014250"/>
                </a:lnTo>
                <a:lnTo>
                  <a:pt x="5187291" y="6014250"/>
                </a:lnTo>
                <a:lnTo>
                  <a:pt x="5187291" y="0"/>
                </a:lnTo>
                <a:close/>
              </a:path>
            </a:pathLst>
          </a:custGeom>
          <a:blipFill>
            <a:blip r:embed="rId11">
              <a:alphaModFix amt="38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7995A3-A80F-5989-EC23-B62C2E27C3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8"/>
          <a:stretch/>
        </p:blipFill>
        <p:spPr>
          <a:xfrm>
            <a:off x="1446484" y="2096048"/>
            <a:ext cx="2603752" cy="3878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54399">
            <a:off x="220115" y="535418"/>
            <a:ext cx="1240480" cy="1085420"/>
          </a:xfrm>
          <a:custGeom>
            <a:avLst/>
            <a:gdLst/>
            <a:ahLst/>
            <a:cxnLst/>
            <a:rect l="l" t="t" r="r" b="b"/>
            <a:pathLst>
              <a:path w="1240480" h="1085420">
                <a:moveTo>
                  <a:pt x="0" y="0"/>
                </a:moveTo>
                <a:lnTo>
                  <a:pt x="1240480" y="0"/>
                </a:lnTo>
                <a:lnTo>
                  <a:pt x="1240480" y="1085420"/>
                </a:lnTo>
                <a:lnTo>
                  <a:pt x="0" y="108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854399">
            <a:off x="9650702" y="2238399"/>
            <a:ext cx="1240480" cy="1085420"/>
          </a:xfrm>
          <a:custGeom>
            <a:avLst/>
            <a:gdLst/>
            <a:ahLst/>
            <a:cxnLst/>
            <a:rect l="l" t="t" r="r" b="b"/>
            <a:pathLst>
              <a:path w="1240480" h="1085420">
                <a:moveTo>
                  <a:pt x="0" y="0"/>
                </a:moveTo>
                <a:lnTo>
                  <a:pt x="1240480" y="0"/>
                </a:lnTo>
                <a:lnTo>
                  <a:pt x="1240480" y="1085420"/>
                </a:lnTo>
                <a:lnTo>
                  <a:pt x="0" y="108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3883081" y="838896"/>
            <a:ext cx="2507647" cy="789909"/>
          </a:xfrm>
          <a:custGeom>
            <a:avLst/>
            <a:gdLst/>
            <a:ahLst/>
            <a:cxnLst/>
            <a:rect l="l" t="t" r="r" b="b"/>
            <a:pathLst>
              <a:path w="2507647" h="789909">
                <a:moveTo>
                  <a:pt x="0" y="0"/>
                </a:moveTo>
                <a:lnTo>
                  <a:pt x="2507647" y="0"/>
                </a:lnTo>
                <a:lnTo>
                  <a:pt x="2507647" y="789908"/>
                </a:lnTo>
                <a:lnTo>
                  <a:pt x="0" y="78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26343">
            <a:off x="3526453" y="5585260"/>
            <a:ext cx="10609413" cy="6944343"/>
          </a:xfrm>
          <a:custGeom>
            <a:avLst/>
            <a:gdLst/>
            <a:ahLst/>
            <a:cxnLst/>
            <a:rect l="l" t="t" r="r" b="b"/>
            <a:pathLst>
              <a:path w="10609413" h="6944343">
                <a:moveTo>
                  <a:pt x="0" y="0"/>
                </a:moveTo>
                <a:lnTo>
                  <a:pt x="10609413" y="0"/>
                </a:lnTo>
                <a:lnTo>
                  <a:pt x="10609413" y="6944343"/>
                </a:lnTo>
                <a:lnTo>
                  <a:pt x="0" y="6944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4498" y="1856614"/>
            <a:ext cx="3246802" cy="4588636"/>
          </a:xfrm>
          <a:custGeom>
            <a:avLst/>
            <a:gdLst/>
            <a:ahLst/>
            <a:cxnLst/>
            <a:rect l="l" t="t" r="r" b="b"/>
            <a:pathLst>
              <a:path w="3632200" h="4352290">
                <a:moveTo>
                  <a:pt x="3632200" y="4352290"/>
                </a:moveTo>
                <a:lnTo>
                  <a:pt x="0" y="4352290"/>
                </a:lnTo>
                <a:lnTo>
                  <a:pt x="0" y="0"/>
                </a:lnTo>
                <a:lnTo>
                  <a:pt x="3632200" y="0"/>
                </a:lnTo>
                <a:lnTo>
                  <a:pt x="3632200" y="4352290"/>
                </a:lnTo>
                <a:close/>
                <a:moveTo>
                  <a:pt x="31750" y="4320540"/>
                </a:moveTo>
                <a:lnTo>
                  <a:pt x="3600450" y="4320540"/>
                </a:lnTo>
                <a:lnTo>
                  <a:pt x="3600450" y="31750"/>
                </a:lnTo>
                <a:lnTo>
                  <a:pt x="31750" y="31750"/>
                </a:lnTo>
                <a:lnTo>
                  <a:pt x="31750" y="4320540"/>
                </a:lnTo>
                <a:close/>
              </a:path>
            </a:pathLst>
          </a:custGeom>
          <a:solidFill>
            <a:srgbClr val="927B6A"/>
          </a:solidFill>
        </p:spPr>
      </p:sp>
      <p:sp>
        <p:nvSpPr>
          <p:cNvPr id="15" name="TextBox 15"/>
          <p:cNvSpPr txBox="1"/>
          <p:nvPr/>
        </p:nvSpPr>
        <p:spPr>
          <a:xfrm>
            <a:off x="840355" y="670038"/>
            <a:ext cx="9468056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-3435540" y="2852550"/>
            <a:ext cx="756000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70"/>
              </a:lnSpc>
              <a:spcBef>
                <a:spcPct val="0"/>
              </a:spcBef>
            </a:pPr>
            <a:r>
              <a:rPr lang="en-US" sz="1975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ПЕДАГОГА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52324D-48DC-9AF1-422D-589DF9AB31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04" t="1597" r="5630" b="3614"/>
          <a:stretch/>
        </p:blipFill>
        <p:spPr>
          <a:xfrm>
            <a:off x="890892" y="1956519"/>
            <a:ext cx="3019917" cy="43888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9F4022-696A-CDD5-6BE4-B62B46AAC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38"/>
          <a:stretch/>
        </p:blipFill>
        <p:spPr>
          <a:xfrm>
            <a:off x="4609321" y="1832580"/>
            <a:ext cx="5041900" cy="33692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8F941B-1CF5-A31F-1168-3B5BF46770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29" y="5377648"/>
            <a:ext cx="967776" cy="9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86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383071" y="-4665538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1711" y="2162667"/>
            <a:ext cx="3344620" cy="4417295"/>
          </a:xfrm>
          <a:custGeom>
            <a:avLst/>
            <a:gdLst/>
            <a:ahLst/>
            <a:cxnLst/>
            <a:rect l="l" t="t" r="r" b="b"/>
            <a:pathLst>
              <a:path w="3344620" h="4417295">
                <a:moveTo>
                  <a:pt x="0" y="0"/>
                </a:moveTo>
                <a:lnTo>
                  <a:pt x="3344620" y="0"/>
                </a:lnTo>
                <a:lnTo>
                  <a:pt x="3344620" y="4417295"/>
                </a:lnTo>
                <a:lnTo>
                  <a:pt x="0" y="44172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52" t="-4103" r="-4825" b="-8445"/>
            </a:stretch>
          </a:blipFill>
          <a:ln w="9525" cap="sq">
            <a:solidFill>
              <a:srgbClr val="593A28"/>
            </a:solidFill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 rot="-5400000">
            <a:off x="5874764" y="2263364"/>
            <a:ext cx="2694217" cy="5938979"/>
            <a:chOff x="0" y="0"/>
            <a:chExt cx="1213706" cy="2675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3706" cy="2675425"/>
            </a:xfrm>
            <a:custGeom>
              <a:avLst/>
              <a:gdLst/>
              <a:ahLst/>
              <a:cxnLst/>
              <a:rect l="l" t="t" r="r" b="b"/>
              <a:pathLst>
                <a:path w="1213706" h="2675425">
                  <a:moveTo>
                    <a:pt x="0" y="0"/>
                  </a:moveTo>
                  <a:lnTo>
                    <a:pt x="1213706" y="0"/>
                  </a:lnTo>
                  <a:lnTo>
                    <a:pt x="1213706" y="2675425"/>
                  </a:lnTo>
                  <a:lnTo>
                    <a:pt x="0" y="2675425"/>
                  </a:lnTo>
                  <a:close/>
                </a:path>
              </a:pathLst>
            </a:custGeom>
            <a:solidFill>
              <a:srgbClr val="927B6A">
                <a:alpha val="5490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213706" cy="2694475"/>
            </a:xfrm>
            <a:prstGeom prst="rect">
              <a:avLst/>
            </a:prstGeom>
          </p:spPr>
          <p:txBody>
            <a:bodyPr lIns="80826" tIns="80826" rIns="80826" bIns="80826" rtlCol="0" anchor="ctr"/>
            <a:lstStyle/>
            <a:p>
              <a:pPr algn="ctr">
                <a:lnSpc>
                  <a:spcPts val="1033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414778" y="4091847"/>
            <a:ext cx="1818193" cy="2282012"/>
            <a:chOff x="0" y="0"/>
            <a:chExt cx="4047490" cy="5080000"/>
          </a:xfrm>
        </p:grpSpPr>
        <p:sp>
          <p:nvSpPr>
            <p:cNvPr id="10" name="Freeform 10"/>
            <p:cNvSpPr/>
            <p:nvPr/>
          </p:nvSpPr>
          <p:spPr>
            <a:xfrm>
              <a:off x="20320" y="33020"/>
              <a:ext cx="4010660" cy="5021580"/>
            </a:xfrm>
            <a:custGeom>
              <a:avLst/>
              <a:gdLst/>
              <a:ahLst/>
              <a:cxnLst/>
              <a:rect l="l" t="t" r="r" b="b"/>
              <a:pathLst>
                <a:path w="4010660" h="5021580">
                  <a:moveTo>
                    <a:pt x="4010660" y="5021580"/>
                  </a:moveTo>
                  <a:lnTo>
                    <a:pt x="0" y="5021580"/>
                  </a:lnTo>
                  <a:lnTo>
                    <a:pt x="0" y="0"/>
                  </a:lnTo>
                  <a:lnTo>
                    <a:pt x="4009390" y="0"/>
                  </a:lnTo>
                  <a:lnTo>
                    <a:pt x="4010660" y="5021580"/>
                  </a:lnTo>
                  <a:lnTo>
                    <a:pt x="4010660" y="5021580"/>
                  </a:lnTo>
                  <a:close/>
                </a:path>
              </a:pathLst>
            </a:custGeom>
            <a:blipFill>
              <a:blip r:embed="rId8"/>
              <a:stretch>
                <a:fillRect l="-5084" t="-8659" r="-5897" b="-952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047490" cy="5080000"/>
            </a:xfrm>
            <a:custGeom>
              <a:avLst/>
              <a:gdLst/>
              <a:ahLst/>
              <a:cxnLst/>
              <a:rect l="l" t="t" r="r" b="b"/>
              <a:pathLst>
                <a:path w="4047490" h="5080000">
                  <a:moveTo>
                    <a:pt x="4047490" y="5080000"/>
                  </a:moveTo>
                  <a:lnTo>
                    <a:pt x="0" y="5080000"/>
                  </a:lnTo>
                  <a:lnTo>
                    <a:pt x="0" y="0"/>
                  </a:lnTo>
                  <a:lnTo>
                    <a:pt x="4047490" y="0"/>
                  </a:lnTo>
                  <a:lnTo>
                    <a:pt x="4047490" y="5080000"/>
                  </a:lnTo>
                  <a:close/>
                </a:path>
              </a:pathLst>
            </a:custGeom>
            <a:blipFill>
              <a:blip r:embed="rId9"/>
              <a:stretch>
                <a:fillRect t="-5" b="-5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216625" y="4091847"/>
            <a:ext cx="1818193" cy="2282012"/>
            <a:chOff x="0" y="0"/>
            <a:chExt cx="4047490" cy="5080000"/>
          </a:xfrm>
        </p:grpSpPr>
        <p:sp>
          <p:nvSpPr>
            <p:cNvPr id="13" name="Freeform 13"/>
            <p:cNvSpPr/>
            <p:nvPr/>
          </p:nvSpPr>
          <p:spPr>
            <a:xfrm>
              <a:off x="20320" y="33020"/>
              <a:ext cx="4010660" cy="5021580"/>
            </a:xfrm>
            <a:custGeom>
              <a:avLst/>
              <a:gdLst/>
              <a:ahLst/>
              <a:cxnLst/>
              <a:rect l="l" t="t" r="r" b="b"/>
              <a:pathLst>
                <a:path w="4010660" h="5021580">
                  <a:moveTo>
                    <a:pt x="4010660" y="5021580"/>
                  </a:moveTo>
                  <a:lnTo>
                    <a:pt x="0" y="5021580"/>
                  </a:lnTo>
                  <a:lnTo>
                    <a:pt x="0" y="0"/>
                  </a:lnTo>
                  <a:lnTo>
                    <a:pt x="4009390" y="0"/>
                  </a:lnTo>
                  <a:lnTo>
                    <a:pt x="4010660" y="5021580"/>
                  </a:lnTo>
                  <a:lnTo>
                    <a:pt x="4010660" y="5021580"/>
                  </a:lnTo>
                  <a:close/>
                </a:path>
              </a:pathLst>
            </a:custGeom>
            <a:blipFill>
              <a:blip r:embed="rId10"/>
              <a:stretch>
                <a:fillRect l="-15907" t="-31164" r="-18664" b="-1214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047490" cy="5080000"/>
            </a:xfrm>
            <a:custGeom>
              <a:avLst/>
              <a:gdLst/>
              <a:ahLst/>
              <a:cxnLst/>
              <a:rect l="l" t="t" r="r" b="b"/>
              <a:pathLst>
                <a:path w="4047490" h="5080000">
                  <a:moveTo>
                    <a:pt x="4047490" y="5080000"/>
                  </a:moveTo>
                  <a:lnTo>
                    <a:pt x="0" y="5080000"/>
                  </a:lnTo>
                  <a:lnTo>
                    <a:pt x="0" y="0"/>
                  </a:lnTo>
                  <a:lnTo>
                    <a:pt x="4047490" y="0"/>
                  </a:lnTo>
                  <a:lnTo>
                    <a:pt x="4047490" y="5080000"/>
                  </a:lnTo>
                  <a:close/>
                </a:path>
              </a:pathLst>
            </a:custGeom>
            <a:blipFill>
              <a:blip r:embed="rId9"/>
              <a:stretch>
                <a:fillRect t="-5" b="-5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312776" y="4091847"/>
            <a:ext cx="1818193" cy="2282012"/>
            <a:chOff x="0" y="0"/>
            <a:chExt cx="4047490" cy="5080000"/>
          </a:xfrm>
        </p:grpSpPr>
        <p:sp>
          <p:nvSpPr>
            <p:cNvPr id="16" name="Freeform 16"/>
            <p:cNvSpPr/>
            <p:nvPr/>
          </p:nvSpPr>
          <p:spPr>
            <a:xfrm>
              <a:off x="20320" y="33020"/>
              <a:ext cx="4010660" cy="5021580"/>
            </a:xfrm>
            <a:custGeom>
              <a:avLst/>
              <a:gdLst/>
              <a:ahLst/>
              <a:cxnLst/>
              <a:rect l="l" t="t" r="r" b="b"/>
              <a:pathLst>
                <a:path w="4010660" h="5021580">
                  <a:moveTo>
                    <a:pt x="4010660" y="5021580"/>
                  </a:moveTo>
                  <a:lnTo>
                    <a:pt x="0" y="5021580"/>
                  </a:lnTo>
                  <a:lnTo>
                    <a:pt x="0" y="0"/>
                  </a:lnTo>
                  <a:lnTo>
                    <a:pt x="4009390" y="0"/>
                  </a:lnTo>
                  <a:lnTo>
                    <a:pt x="4010660" y="5021580"/>
                  </a:lnTo>
                  <a:lnTo>
                    <a:pt x="4010660" y="5021580"/>
                  </a:lnTo>
                  <a:close/>
                </a:path>
              </a:pathLst>
            </a:custGeom>
            <a:blipFill>
              <a:blip r:embed="rId11"/>
              <a:stretch>
                <a:fillRect t="-10915" r="-42503" b="-40837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047490" cy="5080000"/>
            </a:xfrm>
            <a:custGeom>
              <a:avLst/>
              <a:gdLst/>
              <a:ahLst/>
              <a:cxnLst/>
              <a:rect l="l" t="t" r="r" b="b"/>
              <a:pathLst>
                <a:path w="4047490" h="5080000">
                  <a:moveTo>
                    <a:pt x="4047490" y="5080000"/>
                  </a:moveTo>
                  <a:lnTo>
                    <a:pt x="0" y="5080000"/>
                  </a:lnTo>
                  <a:lnTo>
                    <a:pt x="0" y="0"/>
                  </a:lnTo>
                  <a:lnTo>
                    <a:pt x="4047490" y="0"/>
                  </a:lnTo>
                  <a:lnTo>
                    <a:pt x="4047490" y="5080000"/>
                  </a:lnTo>
                  <a:close/>
                </a:path>
              </a:pathLst>
            </a:custGeom>
            <a:blipFill>
              <a:blip r:embed="rId9"/>
              <a:stretch>
                <a:fillRect t="-5" b="-5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8725134" y="1133929"/>
            <a:ext cx="1309685" cy="674488"/>
          </a:xfrm>
          <a:custGeom>
            <a:avLst/>
            <a:gdLst/>
            <a:ahLst/>
            <a:cxnLst/>
            <a:rect l="l" t="t" r="r" b="b"/>
            <a:pathLst>
              <a:path w="1309685" h="674488">
                <a:moveTo>
                  <a:pt x="0" y="0"/>
                </a:moveTo>
                <a:lnTo>
                  <a:pt x="1309685" y="0"/>
                </a:lnTo>
                <a:lnTo>
                  <a:pt x="1309685" y="674487"/>
                </a:lnTo>
                <a:lnTo>
                  <a:pt x="0" y="674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6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4144126" y="2134092"/>
            <a:ext cx="5890693" cy="149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67"/>
              </a:lnSpc>
              <a:spcBef>
                <a:spcPct val="0"/>
              </a:spcBef>
            </a:pPr>
            <a:r>
              <a:rPr lang="en-US" sz="1753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Областной этап профессионального мастерства педагогических работников и учащихся учреждений профессионально-технического и среднего специального образования по компетенции “Парикмахерское искусство”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3305" y="677686"/>
            <a:ext cx="9468056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-3403564" y="2628512"/>
            <a:ext cx="756000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70"/>
              </a:lnSpc>
              <a:spcBef>
                <a:spcPct val="0"/>
              </a:spcBef>
            </a:pPr>
            <a:r>
              <a:rPr lang="en-US" sz="1975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ПЕДАГОГА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383071" y="-4665538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98850" y="944974"/>
            <a:ext cx="3228202" cy="2922573"/>
            <a:chOff x="0" y="0"/>
            <a:chExt cx="5580380" cy="5052060"/>
          </a:xfrm>
        </p:grpSpPr>
        <p:sp>
          <p:nvSpPr>
            <p:cNvPr id="6" name="Freeform 6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7"/>
              <a:stretch>
                <a:fillRect l="-13496" t="-11245" r="-60003" b="-1646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2066">
            <a:off x="4176818" y="549545"/>
            <a:ext cx="1733635" cy="6636003"/>
            <a:chOff x="0" y="0"/>
            <a:chExt cx="722826" cy="27668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2826" cy="2766832"/>
            </a:xfrm>
            <a:custGeom>
              <a:avLst/>
              <a:gdLst/>
              <a:ahLst/>
              <a:cxnLst/>
              <a:rect l="l" t="t" r="r" b="b"/>
              <a:pathLst>
                <a:path w="722826" h="2766832">
                  <a:moveTo>
                    <a:pt x="0" y="0"/>
                  </a:moveTo>
                  <a:lnTo>
                    <a:pt x="722826" y="0"/>
                  </a:lnTo>
                  <a:lnTo>
                    <a:pt x="722826" y="2766832"/>
                  </a:lnTo>
                  <a:lnTo>
                    <a:pt x="0" y="2766832"/>
                  </a:lnTo>
                  <a:close/>
                </a:path>
              </a:pathLst>
            </a:custGeom>
            <a:solidFill>
              <a:srgbClr val="927B6A">
                <a:alpha val="5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722826" cy="2785882"/>
            </a:xfrm>
            <a:prstGeom prst="rect">
              <a:avLst/>
            </a:prstGeom>
          </p:spPr>
          <p:txBody>
            <a:bodyPr lIns="80826" tIns="80826" rIns="80826" bIns="80826" rtlCol="0" anchor="ctr"/>
            <a:lstStyle/>
            <a:p>
              <a:pPr algn="ctr">
                <a:lnSpc>
                  <a:spcPts val="1033"/>
                </a:lnSpc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317014" y="2839098"/>
            <a:ext cx="1434353" cy="2045439"/>
            <a:chOff x="0" y="0"/>
            <a:chExt cx="4292600" cy="6121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 l="-1842" r="-184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333183" y="705244"/>
            <a:ext cx="1420593" cy="2025816"/>
            <a:chOff x="0" y="0"/>
            <a:chExt cx="4292600" cy="6121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1842" r="-184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317014" y="4992573"/>
            <a:ext cx="1434353" cy="2045439"/>
            <a:chOff x="0" y="0"/>
            <a:chExt cx="4292600" cy="6121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 l="-1842" r="-1842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698850" y="5236098"/>
            <a:ext cx="3706532" cy="1169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3"/>
              </a:lnSpc>
              <a:spcBef>
                <a:spcPct val="0"/>
              </a:spcBef>
            </a:pPr>
            <a:r>
              <a:rPr lang="en-US" sz="3649" u="none" strike="noStrike" spc="72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89020" y="3424794"/>
            <a:ext cx="4505739" cy="69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90"/>
              </a:lnSpc>
            </a:pPr>
            <a:r>
              <a:rPr lang="en-US" sz="14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Областной этап Республиканского смотра-конкурса художественных коллективов и индивидуальных исполнителей “АРТ-вакацыi - 2023”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89020" y="1364775"/>
            <a:ext cx="4505739" cy="69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90"/>
              </a:lnSpc>
            </a:pPr>
            <a:r>
              <a:rPr lang="en-US" sz="1400" i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IV республиканский конкурс профессионального мастерства “WorldSkills Belarus 2020”                                    по компетенции “Парикмахерское искусство”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37529" y="5186262"/>
            <a:ext cx="4505739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90"/>
              </a:lnSpc>
            </a:pPr>
            <a:r>
              <a:rPr lang="en-US" sz="1400" i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Областной конкурс профессионального мастерства педагогических работников и учащихся  учреждений профессионально-технического и среднего специального образования по компетенции “Парикмахерское искусство”</a:t>
            </a:r>
          </a:p>
        </p:txBody>
      </p:sp>
      <p:sp>
        <p:nvSpPr>
          <p:cNvPr id="24" name="TextBox 24"/>
          <p:cNvSpPr txBox="1"/>
          <p:nvPr/>
        </p:nvSpPr>
        <p:spPr>
          <a:xfrm rot="-5400000">
            <a:off x="-2072726" y="3909128"/>
            <a:ext cx="5057939" cy="4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УЧАЩИХСЯ 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КОНКУРСАХ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383071" y="-4665538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729102" y="1973328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5400000">
            <a:off x="2664212" y="482201"/>
            <a:ext cx="3597492" cy="7339067"/>
            <a:chOff x="0" y="0"/>
            <a:chExt cx="1620618" cy="3306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20618" cy="3306144"/>
            </a:xfrm>
            <a:custGeom>
              <a:avLst/>
              <a:gdLst/>
              <a:ahLst/>
              <a:cxnLst/>
              <a:rect l="l" t="t" r="r" b="b"/>
              <a:pathLst>
                <a:path w="1620618" h="3306144">
                  <a:moveTo>
                    <a:pt x="0" y="0"/>
                  </a:moveTo>
                  <a:lnTo>
                    <a:pt x="1620618" y="0"/>
                  </a:lnTo>
                  <a:lnTo>
                    <a:pt x="1620618" y="3306144"/>
                  </a:lnTo>
                  <a:lnTo>
                    <a:pt x="0" y="3306144"/>
                  </a:lnTo>
                  <a:close/>
                </a:path>
              </a:pathLst>
            </a:custGeom>
            <a:solidFill>
              <a:srgbClr val="927B6A">
                <a:alpha val="54902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620618" cy="3325194"/>
            </a:xfrm>
            <a:prstGeom prst="rect">
              <a:avLst/>
            </a:prstGeom>
          </p:spPr>
          <p:txBody>
            <a:bodyPr lIns="80826" tIns="80826" rIns="80826" bIns="80826" rtlCol="0" anchor="ctr"/>
            <a:lstStyle/>
            <a:p>
              <a:pPr algn="ctr">
                <a:lnSpc>
                  <a:spcPts val="1033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40045" y="2580711"/>
            <a:ext cx="2223529" cy="3170832"/>
            <a:chOff x="0" y="0"/>
            <a:chExt cx="4292600" cy="6121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7"/>
              <a:stretch>
                <a:fillRect l="-232" r="-345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325068" y="2580711"/>
            <a:ext cx="2223529" cy="3170832"/>
            <a:chOff x="0" y="0"/>
            <a:chExt cx="4292600" cy="6121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9"/>
              <a:stretch>
                <a:fillRect l="-1842" r="-184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746786" y="2580711"/>
            <a:ext cx="2223529" cy="3170832"/>
            <a:chOff x="0" y="0"/>
            <a:chExt cx="4292600" cy="6121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368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8773204" y="4923068"/>
            <a:ext cx="2165705" cy="216570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9230" r="-60848" b="-11406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8024572" y="460885"/>
            <a:ext cx="3260641" cy="326064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61953" t="-28851" r="-28132" b="-13713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984493">
            <a:off x="8615194" y="2389876"/>
            <a:ext cx="2047997" cy="2663299"/>
          </a:xfrm>
          <a:custGeom>
            <a:avLst/>
            <a:gdLst/>
            <a:ahLst/>
            <a:cxnLst/>
            <a:rect l="l" t="t" r="r" b="b"/>
            <a:pathLst>
              <a:path w="2047997" h="2663299">
                <a:moveTo>
                  <a:pt x="0" y="0"/>
                </a:moveTo>
                <a:lnTo>
                  <a:pt x="2047996" y="0"/>
                </a:lnTo>
                <a:lnTo>
                  <a:pt x="2047996" y="2663300"/>
                </a:lnTo>
                <a:lnTo>
                  <a:pt x="0" y="26633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529"/>
            </a:stretch>
          </a:blipFill>
        </p:spPr>
      </p:sp>
      <p:sp>
        <p:nvSpPr>
          <p:cNvPr id="23" name="TextBox 23"/>
          <p:cNvSpPr txBox="1"/>
          <p:nvPr/>
        </p:nvSpPr>
        <p:spPr>
          <a:xfrm rot="-5400000">
            <a:off x="-2072726" y="3909128"/>
            <a:ext cx="5057939" cy="4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520" spc="6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УЧАЩИХСЯ 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r>
              <a:rPr lang="en-US" sz="1520" spc="6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КОНКУРСАХ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7101" y="672117"/>
            <a:ext cx="8066909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u="none" strike="noStrike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2439834" y="-2986698"/>
            <a:ext cx="10609413" cy="6944343"/>
          </a:xfrm>
          <a:custGeom>
            <a:avLst/>
            <a:gdLst/>
            <a:ahLst/>
            <a:cxnLst/>
            <a:rect l="l" t="t" r="r" b="b"/>
            <a:pathLst>
              <a:path w="10609413" h="6944343">
                <a:moveTo>
                  <a:pt x="0" y="0"/>
                </a:moveTo>
                <a:lnTo>
                  <a:pt x="10609413" y="0"/>
                </a:lnTo>
                <a:lnTo>
                  <a:pt x="10609413" y="6944343"/>
                </a:lnTo>
                <a:lnTo>
                  <a:pt x="0" y="6944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10117" y="1112839"/>
            <a:ext cx="2223529" cy="3170832"/>
            <a:chOff x="0" y="0"/>
            <a:chExt cx="4292600" cy="6121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6"/>
              <a:stretch>
                <a:fillRect l="-1842" r="-184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925643" y="2698255"/>
            <a:ext cx="2223529" cy="3170832"/>
            <a:chOff x="0" y="0"/>
            <a:chExt cx="4292600" cy="612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 l="-1842" r="-184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095350" y="3509873"/>
            <a:ext cx="2223529" cy="3170832"/>
            <a:chOff x="0" y="0"/>
            <a:chExt cx="4292600" cy="6121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9"/>
              <a:stretch>
                <a:fillRect l="-1842" r="-184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851127" y="2006539"/>
            <a:ext cx="1382990" cy="13829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10"/>
              <a:stretch>
                <a:fillRect t="-5088" b="-28244"/>
              </a:stretch>
            </a:blipFill>
            <a:ln w="9525" cap="sq">
              <a:solidFill>
                <a:srgbClr val="593A28"/>
              </a:solidFill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830700" y="3389529"/>
            <a:ext cx="1423845" cy="142384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11"/>
              <a:stretch>
                <a:fillRect t="-7983" b="-25350"/>
              </a:stretch>
            </a:blipFill>
            <a:ln w="9525" cap="sq">
              <a:solidFill>
                <a:srgbClr val="593A28"/>
              </a:soli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828076" y="4819682"/>
            <a:ext cx="1426468" cy="142646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12"/>
              <a:stretch>
                <a:fillRect t="-17952" b="-98996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2134601" y="4101452"/>
            <a:ext cx="1402513" cy="140251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13"/>
              <a:stretch>
                <a:fillRect t="-10877" b="-22455"/>
              </a:stretch>
            </a:blipFill>
            <a:ln w="9525" cap="sq">
              <a:solidFill>
                <a:srgbClr val="593A28"/>
              </a:solidFill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2134601" y="2667829"/>
            <a:ext cx="1433623" cy="143362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14"/>
              <a:stretch>
                <a:fillRect t="-4365" b="-28968"/>
              </a:stretch>
            </a:blipFill>
            <a:ln w="9525" cap="sq">
              <a:solidFill>
                <a:srgbClr val="593A28"/>
              </a:solidFill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3450063" y="3384640"/>
            <a:ext cx="1461518" cy="146151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 rot="-5622966">
              <a:off x="-10052" y="-10052"/>
              <a:ext cx="832904" cy="832904"/>
            </a:xfrm>
            <a:custGeom>
              <a:avLst/>
              <a:gdLst/>
              <a:ahLst/>
              <a:cxnLst/>
              <a:rect l="l" t="t" r="r" b="b"/>
              <a:pathLst>
                <a:path w="832904" h="832904">
                  <a:moveTo>
                    <a:pt x="811091" y="610713"/>
                  </a:moveTo>
                  <a:lnTo>
                    <a:pt x="558033" y="832904"/>
                  </a:lnTo>
                  <a:lnTo>
                    <a:pt x="222191" y="811091"/>
                  </a:lnTo>
                  <a:lnTo>
                    <a:pt x="0" y="558033"/>
                  </a:lnTo>
                  <a:lnTo>
                    <a:pt x="21813" y="222191"/>
                  </a:lnTo>
                  <a:lnTo>
                    <a:pt x="274871" y="0"/>
                  </a:lnTo>
                  <a:lnTo>
                    <a:pt x="610713" y="21813"/>
                  </a:lnTo>
                  <a:lnTo>
                    <a:pt x="832904" y="274871"/>
                  </a:lnTo>
                  <a:lnTo>
                    <a:pt x="811091" y="610713"/>
                  </a:lnTo>
                  <a:close/>
                </a:path>
              </a:pathLst>
            </a:custGeom>
            <a:blipFill>
              <a:blip r:embed="rId15"/>
              <a:stretch>
                <a:fillRect l="-37501" t="-3198" r="-17862" b="-507"/>
              </a:stretch>
            </a:blipFill>
            <a:ln w="9525" cap="sq">
              <a:solidFill>
                <a:srgbClr val="593A28"/>
              </a:solidFill>
              <a:prstDash val="solid"/>
              <a:miter/>
            </a:ln>
          </p:spPr>
        </p:sp>
      </p:grpSp>
      <p:sp>
        <p:nvSpPr>
          <p:cNvPr id="25" name="Freeform 25"/>
          <p:cNvSpPr/>
          <p:nvPr/>
        </p:nvSpPr>
        <p:spPr>
          <a:xfrm>
            <a:off x="9541620" y="5565912"/>
            <a:ext cx="800176" cy="1538801"/>
          </a:xfrm>
          <a:custGeom>
            <a:avLst/>
            <a:gdLst/>
            <a:ahLst/>
            <a:cxnLst/>
            <a:rect l="l" t="t" r="r" b="b"/>
            <a:pathLst>
              <a:path w="800176" h="1538801">
                <a:moveTo>
                  <a:pt x="0" y="0"/>
                </a:moveTo>
                <a:lnTo>
                  <a:pt x="800176" y="0"/>
                </a:lnTo>
                <a:lnTo>
                  <a:pt x="800176" y="1538801"/>
                </a:lnTo>
                <a:lnTo>
                  <a:pt x="0" y="153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98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6"/>
          <p:cNvSpPr txBox="1"/>
          <p:nvPr/>
        </p:nvSpPr>
        <p:spPr>
          <a:xfrm>
            <a:off x="647101" y="672117"/>
            <a:ext cx="8066909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u="none" strike="noStrike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181349" y="1958914"/>
            <a:ext cx="3828001" cy="93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4"/>
              </a:lnSpc>
            </a:pPr>
            <a:r>
              <a:rPr lang="en-US" sz="2710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«Роза Ветров Hair-2022»</a:t>
            </a:r>
          </a:p>
          <a:p>
            <a:pPr marL="0" lvl="0" indent="0" algn="ctr">
              <a:lnSpc>
                <a:spcPts val="3794"/>
              </a:lnSpc>
              <a:spcBef>
                <a:spcPct val="0"/>
              </a:spcBef>
            </a:pPr>
            <a:endParaRPr lang="en-US" sz="2710">
              <a:solidFill>
                <a:srgbClr val="593A28"/>
              </a:solidFill>
              <a:latin typeface="VeryBerry"/>
              <a:ea typeface="VeryBerry"/>
              <a:cs typeface="VeryBerry"/>
              <a:sym typeface="VeryBerry"/>
            </a:endParaRPr>
          </a:p>
        </p:txBody>
      </p:sp>
      <p:sp>
        <p:nvSpPr>
          <p:cNvPr id="28" name="Freeform 28"/>
          <p:cNvSpPr/>
          <p:nvPr/>
        </p:nvSpPr>
        <p:spPr>
          <a:xfrm rot="2700000">
            <a:off x="-4029206" y="-9704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379364">
            <a:off x="8017666" y="741779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40000"/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 rot="-5400000">
            <a:off x="-2126394" y="3909128"/>
            <a:ext cx="5057939" cy="4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УЧАЩИХСЯ 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КОНКУРСАХ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92906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20171" y="2006539"/>
            <a:ext cx="1672783" cy="167278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6"/>
              <a:stretch>
                <a:fillRect t="-48582" r="-172593" b="-33075"/>
              </a:stretch>
            </a:blipFill>
            <a:ln w="9525" cap="sq">
              <a:solidFill>
                <a:srgbClr val="593A28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756739" y="3780000"/>
            <a:ext cx="1799645" cy="179964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 rot="-540000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574675"/>
                  </a:move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lnTo>
                    <a:pt x="812800" y="238125"/>
                  </a:lnTo>
                  <a:lnTo>
                    <a:pt x="812800" y="574675"/>
                  </a:lnTo>
                  <a:close/>
                </a:path>
              </a:pathLst>
            </a:custGeom>
            <a:blipFill>
              <a:blip r:embed="rId7"/>
              <a:stretch>
                <a:fillRect l="-28783" t="-32248" r="-69340"/>
              </a:stretch>
            </a:blipFill>
            <a:ln w="9525" cap="sq">
              <a:solidFill>
                <a:srgbClr val="593A28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4521702" y="3527974"/>
            <a:ext cx="1677062" cy="16770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6"/>
              <a:stretch>
                <a:fillRect l="-128971" t="-59597" r="-80208" b="-46442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2654230" y="2660270"/>
            <a:ext cx="1735407" cy="173540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 rot="29999">
              <a:off x="-1453" y="-1453"/>
              <a:ext cx="815706" cy="815706"/>
            </a:xfrm>
            <a:custGeom>
              <a:avLst/>
              <a:gdLst/>
              <a:ahLst/>
              <a:cxnLst/>
              <a:rect l="l" t="t" r="r" b="b"/>
              <a:pathLst>
                <a:path w="815706" h="815706">
                  <a:moveTo>
                    <a:pt x="572575" y="0"/>
                  </a:moveTo>
                  <a:lnTo>
                    <a:pt x="812769" y="236038"/>
                  </a:lnTo>
                  <a:lnTo>
                    <a:pt x="815706" y="572575"/>
                  </a:lnTo>
                  <a:lnTo>
                    <a:pt x="579668" y="812769"/>
                  </a:lnTo>
                  <a:lnTo>
                    <a:pt x="243131" y="815706"/>
                  </a:lnTo>
                  <a:lnTo>
                    <a:pt x="2937" y="579668"/>
                  </a:lnTo>
                  <a:lnTo>
                    <a:pt x="0" y="243131"/>
                  </a:lnTo>
                  <a:lnTo>
                    <a:pt x="236038" y="2937"/>
                  </a:lnTo>
                  <a:lnTo>
                    <a:pt x="572575" y="0"/>
                  </a:lnTo>
                  <a:close/>
                </a:path>
              </a:pathLst>
            </a:custGeom>
            <a:blipFill>
              <a:blip r:embed="rId6"/>
              <a:stretch>
                <a:fillRect l="-114688" t="-82303" r="-230477" b="-114357"/>
              </a:stretch>
            </a:blipFill>
            <a:ln w="9525" cap="sq">
              <a:solidFill>
                <a:srgbClr val="593A28"/>
              </a:solidFill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2654230" y="4496014"/>
            <a:ext cx="1833253" cy="183325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8"/>
              <a:stretch>
                <a:fillRect l="-25029" r="-25029"/>
              </a:stretch>
            </a:blipFill>
            <a:ln w="9525" cap="sq">
              <a:solidFill>
                <a:srgbClr val="593A28"/>
              </a:solidFill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3390680" y="1649904"/>
            <a:ext cx="4675344" cy="1878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34"/>
              </a:lnSpc>
              <a:spcBef>
                <a:spcPct val="0"/>
              </a:spcBef>
            </a:pPr>
            <a:r>
              <a:rPr lang="en-US" sz="1810" u="none" strike="noStrike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«Областной конкурс профессионального мастерства педагогических работников и учащихся учреждения профессионально-технического и среднего специального образования по компетенции </a:t>
            </a:r>
          </a:p>
          <a:p>
            <a:pPr marL="0" lvl="0" indent="0" algn="ctr">
              <a:lnSpc>
                <a:spcPts val="2534"/>
              </a:lnSpc>
              <a:spcBef>
                <a:spcPct val="0"/>
              </a:spcBef>
            </a:pPr>
            <a:r>
              <a:rPr lang="en-US" sz="1810" u="none" strike="noStrike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«Парикмахерское искусство»</a:t>
            </a:r>
          </a:p>
          <a:p>
            <a:pPr marL="0" lvl="0" indent="0" algn="ctr">
              <a:lnSpc>
                <a:spcPts val="2534"/>
              </a:lnSpc>
              <a:spcBef>
                <a:spcPct val="0"/>
              </a:spcBef>
            </a:pPr>
            <a:endParaRPr lang="en-US" sz="1810" u="none" strike="noStrike">
              <a:solidFill>
                <a:srgbClr val="593A28"/>
              </a:solidFill>
              <a:latin typeface="VeryBerry"/>
              <a:ea typeface="VeryBerry"/>
              <a:cs typeface="VeryBerry"/>
              <a:sym typeface="VeryBerry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391532" y="3327717"/>
            <a:ext cx="1884288" cy="2704212"/>
          </a:xfrm>
          <a:custGeom>
            <a:avLst/>
            <a:gdLst/>
            <a:ahLst/>
            <a:cxnLst/>
            <a:rect l="l" t="t" r="r" b="b"/>
            <a:pathLst>
              <a:path w="1884288" h="2704212">
                <a:moveTo>
                  <a:pt x="0" y="0"/>
                </a:moveTo>
                <a:lnTo>
                  <a:pt x="1884288" y="0"/>
                </a:lnTo>
                <a:lnTo>
                  <a:pt x="1884288" y="2704212"/>
                </a:lnTo>
                <a:lnTo>
                  <a:pt x="0" y="2704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10" t="-940" r="-5667" b="-2444"/>
            </a:stretch>
          </a:blipFill>
          <a:ln w="9525" cap="sq">
            <a:solidFill>
              <a:srgbClr val="593A28"/>
            </a:solidFill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8437745" y="3929125"/>
            <a:ext cx="1952867" cy="2685892"/>
          </a:xfrm>
          <a:custGeom>
            <a:avLst/>
            <a:gdLst/>
            <a:ahLst/>
            <a:cxnLst/>
            <a:rect l="l" t="t" r="r" b="b"/>
            <a:pathLst>
              <a:path w="1952867" h="2685892">
                <a:moveTo>
                  <a:pt x="0" y="0"/>
                </a:moveTo>
                <a:lnTo>
                  <a:pt x="1952867" y="0"/>
                </a:lnTo>
                <a:lnTo>
                  <a:pt x="1952867" y="2685892"/>
                </a:lnTo>
                <a:lnTo>
                  <a:pt x="0" y="2685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9525" cap="sq">
            <a:solidFill>
              <a:srgbClr val="593A28"/>
            </a:solidFill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379364">
            <a:off x="8017666" y="741779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0000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437745" y="948905"/>
            <a:ext cx="1931004" cy="2774737"/>
          </a:xfrm>
          <a:custGeom>
            <a:avLst/>
            <a:gdLst/>
            <a:ahLst/>
            <a:cxnLst/>
            <a:rect l="l" t="t" r="r" b="b"/>
            <a:pathLst>
              <a:path w="1931004" h="2774737">
                <a:moveTo>
                  <a:pt x="0" y="0"/>
                </a:moveTo>
                <a:lnTo>
                  <a:pt x="1931004" y="0"/>
                </a:lnTo>
                <a:lnTo>
                  <a:pt x="1931004" y="2774737"/>
                </a:lnTo>
                <a:lnTo>
                  <a:pt x="0" y="2774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91" t="-2735" r="-5728" b="-1325"/>
            </a:stretch>
          </a:blipFill>
          <a:ln w="9525" cap="sq">
            <a:solidFill>
              <a:srgbClr val="593A28"/>
            </a:solidFill>
            <a:prstDash val="solid"/>
            <a:miter/>
          </a:ln>
        </p:spPr>
      </p:sp>
      <p:sp>
        <p:nvSpPr>
          <p:cNvPr id="20" name="TextBox 20"/>
          <p:cNvSpPr txBox="1"/>
          <p:nvPr/>
        </p:nvSpPr>
        <p:spPr>
          <a:xfrm rot="-5400000">
            <a:off x="-2110826" y="4153144"/>
            <a:ext cx="5057939" cy="4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УЧАЩИХСЯ 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КОНКУРСАХ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7101" y="672117"/>
            <a:ext cx="8066909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u="none" strike="noStrike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92906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175716" y="2006539"/>
            <a:ext cx="2045646" cy="2708625"/>
            <a:chOff x="0" y="0"/>
            <a:chExt cx="6734175" cy="8916670"/>
          </a:xfrm>
        </p:grpSpPr>
        <p:sp>
          <p:nvSpPr>
            <p:cNvPr id="5" name="Freeform 5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6"/>
              <a:stretch>
                <a:fillRect t="-1326" b="-132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4794" y="2006539"/>
            <a:ext cx="2045646" cy="2708625"/>
            <a:chOff x="0" y="0"/>
            <a:chExt cx="6734175" cy="8916670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7"/>
              <a:stretch>
                <a:fillRect t="-1326" b="-1326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859216" y="2506584"/>
            <a:ext cx="3333947" cy="2676797"/>
            <a:chOff x="0" y="0"/>
            <a:chExt cx="7467600" cy="59956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8"/>
              <a:stretch>
                <a:fillRect t="-13430" b="-13430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674933" y="4151735"/>
            <a:ext cx="2837578" cy="283757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BFC0">
                <a:alpha val="58824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942821" y="4378903"/>
            <a:ext cx="2367727" cy="2367727"/>
            <a:chOff x="0" y="0"/>
            <a:chExt cx="13716000" cy="13716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9"/>
              <a:stretch>
                <a:fillRect t="-16666" b="-16666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6445073" y="4143977"/>
            <a:ext cx="2837578" cy="283757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BFC0">
                <a:alpha val="58824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6679999" y="4419398"/>
            <a:ext cx="2367727" cy="2367727"/>
            <a:chOff x="0" y="0"/>
            <a:chExt cx="13716000" cy="13716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0"/>
              <a:stretch>
                <a:fillRect t="-24953" b="-24953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4898299" y="5422837"/>
            <a:ext cx="1255781" cy="1255781"/>
          </a:xfrm>
          <a:custGeom>
            <a:avLst/>
            <a:gdLst/>
            <a:ahLst/>
            <a:cxnLst/>
            <a:rect l="l" t="t" r="r" b="b"/>
            <a:pathLst>
              <a:path w="1255781" h="1255781">
                <a:moveTo>
                  <a:pt x="0" y="0"/>
                </a:moveTo>
                <a:lnTo>
                  <a:pt x="1255781" y="0"/>
                </a:lnTo>
                <a:lnTo>
                  <a:pt x="1255781" y="1255781"/>
                </a:lnTo>
                <a:lnTo>
                  <a:pt x="0" y="12557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317615" y="1626310"/>
            <a:ext cx="4675344" cy="78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34"/>
              </a:lnSpc>
              <a:spcBef>
                <a:spcPct val="0"/>
              </a:spcBef>
            </a:pPr>
            <a:r>
              <a:rPr lang="en-US" sz="2310" u="none" strike="noStrike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Конкурс профессионального мастерства</a:t>
            </a:r>
          </a:p>
          <a:p>
            <a:pPr marL="0" lvl="0" indent="0" algn="ctr">
              <a:lnSpc>
                <a:spcPts val="2711"/>
              </a:lnSpc>
            </a:pPr>
            <a:r>
              <a:rPr lang="en-US" sz="2510" u="none" strike="noStrike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“Сузор’е стылю”</a:t>
            </a:r>
          </a:p>
        </p:txBody>
      </p:sp>
      <p:sp>
        <p:nvSpPr>
          <p:cNvPr id="25" name="Freeform 25"/>
          <p:cNvSpPr/>
          <p:nvPr/>
        </p:nvSpPr>
        <p:spPr>
          <a:xfrm rot="-379364">
            <a:off x="8017666" y="741779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0000"/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 rot="-5400000">
            <a:off x="-2015576" y="3901372"/>
            <a:ext cx="5057939" cy="4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УЧАЩИХСЯ 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КОНКУРСАХ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7101" y="672117"/>
            <a:ext cx="8066909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u="none" strike="noStrike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86585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8017666" y="741779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07925" y="1952005"/>
            <a:ext cx="1620125" cy="2145196"/>
            <a:chOff x="0" y="0"/>
            <a:chExt cx="6734175" cy="891667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7"/>
              <a:stretch>
                <a:fillRect t="-1326" b="-132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07925" y="596080"/>
            <a:ext cx="8066909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u="none" strike="noStrike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910493" y="2852294"/>
            <a:ext cx="1620125" cy="2145196"/>
            <a:chOff x="0" y="0"/>
            <a:chExt cx="6734175" cy="8916670"/>
          </a:xfrm>
        </p:grpSpPr>
        <p:sp>
          <p:nvSpPr>
            <p:cNvPr id="10" name="Freeform 10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8"/>
              <a:stretch>
                <a:fillRect t="-1326" b="-132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180453" y="3780000"/>
            <a:ext cx="1620125" cy="2145196"/>
            <a:chOff x="0" y="0"/>
            <a:chExt cx="6734175" cy="8916670"/>
          </a:xfrm>
        </p:grpSpPr>
        <p:sp>
          <p:nvSpPr>
            <p:cNvPr id="13" name="Freeform 13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9"/>
              <a:stretch>
                <a:fillRect t="-1326" b="-132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483772" y="1952005"/>
            <a:ext cx="1620125" cy="2145196"/>
            <a:chOff x="0" y="0"/>
            <a:chExt cx="6734175" cy="8916670"/>
          </a:xfrm>
        </p:grpSpPr>
        <p:sp>
          <p:nvSpPr>
            <p:cNvPr id="16" name="Freeform 16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10"/>
              <a:stretch>
                <a:fillRect t="-1326" b="-1326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164006" y="2852294"/>
            <a:ext cx="1620125" cy="2145196"/>
            <a:chOff x="0" y="0"/>
            <a:chExt cx="6734175" cy="8916670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11"/>
              <a:stretch>
                <a:fillRect t="-1326" b="-1326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832112" y="3780000"/>
            <a:ext cx="1620125" cy="2145196"/>
            <a:chOff x="0" y="0"/>
            <a:chExt cx="6734175" cy="8916670"/>
          </a:xfrm>
        </p:grpSpPr>
        <p:sp>
          <p:nvSpPr>
            <p:cNvPr id="22" name="Freeform 22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12"/>
              <a:stretch>
                <a:fillRect t="-1326" b="-1326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4535937" y="4444828"/>
            <a:ext cx="1620125" cy="2145196"/>
            <a:chOff x="0" y="0"/>
            <a:chExt cx="6734175" cy="8916670"/>
          </a:xfrm>
        </p:grpSpPr>
        <p:sp>
          <p:nvSpPr>
            <p:cNvPr id="25" name="Freeform 25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13"/>
              <a:stretch>
                <a:fillRect t="-1326" b="-1326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756000" y="4813612"/>
            <a:ext cx="2666121" cy="2413707"/>
            <a:chOff x="0" y="0"/>
            <a:chExt cx="5580380" cy="5052060"/>
          </a:xfrm>
        </p:grpSpPr>
        <p:sp>
          <p:nvSpPr>
            <p:cNvPr id="28" name="Freeform 28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14"/>
              <a:stretch>
                <a:fillRect t="-23636" b="-23636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8483772" y="4694690"/>
            <a:ext cx="2332149" cy="2532629"/>
            <a:chOff x="0" y="0"/>
            <a:chExt cx="5594350" cy="6075262"/>
          </a:xfrm>
        </p:grpSpPr>
        <p:sp>
          <p:nvSpPr>
            <p:cNvPr id="30" name="Freeform 30"/>
            <p:cNvSpPr/>
            <p:nvPr/>
          </p:nvSpPr>
          <p:spPr>
            <a:xfrm>
              <a:off x="-80010" y="-191770"/>
              <a:ext cx="6264910" cy="6444833"/>
            </a:xfrm>
            <a:custGeom>
              <a:avLst/>
              <a:gdLst/>
              <a:ahLst/>
              <a:cxnLst/>
              <a:rect l="l" t="t" r="r" b="b"/>
              <a:pathLst>
                <a:path w="6264910" h="6444833">
                  <a:moveTo>
                    <a:pt x="3576320" y="355483"/>
                  </a:moveTo>
                  <a:cubicBezTo>
                    <a:pt x="4768850" y="535705"/>
                    <a:pt x="6264910" y="1036474"/>
                    <a:pt x="5435600" y="3299563"/>
                  </a:cubicBezTo>
                  <a:cubicBezTo>
                    <a:pt x="4606290" y="5562654"/>
                    <a:pt x="2889250" y="5964370"/>
                    <a:pt x="2059940" y="6212003"/>
                  </a:cubicBezTo>
                  <a:cubicBezTo>
                    <a:pt x="1230630" y="6444832"/>
                    <a:pt x="256540" y="5870819"/>
                    <a:pt x="600710" y="4537728"/>
                  </a:cubicBezTo>
                  <a:cubicBezTo>
                    <a:pt x="901700" y="3371102"/>
                    <a:pt x="0" y="1904565"/>
                    <a:pt x="86360" y="944299"/>
                  </a:cubicBezTo>
                  <a:cubicBezTo>
                    <a:pt x="172720" y="0"/>
                    <a:pt x="2145030" y="142240"/>
                    <a:pt x="3576320" y="355483"/>
                  </a:cubicBezTo>
                  <a:close/>
                </a:path>
              </a:pathLst>
            </a:custGeom>
            <a:blipFill>
              <a:blip r:embed="rId15"/>
              <a:stretch>
                <a:fillRect t="-11507" b="-11507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3794670" y="1866781"/>
            <a:ext cx="3056260" cy="1913219"/>
            <a:chOff x="0" y="0"/>
            <a:chExt cx="4572000" cy="2862072"/>
          </a:xfrm>
        </p:grpSpPr>
        <p:sp>
          <p:nvSpPr>
            <p:cNvPr id="32" name="Freeform 32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6"/>
              <a:stretch>
                <a:fillRect t="-9949" b="-9949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7"/>
              <a:stretch>
                <a:fillRect t="-57" b="-57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7574463" y="5680714"/>
            <a:ext cx="909310" cy="909310"/>
          </a:xfrm>
          <a:custGeom>
            <a:avLst/>
            <a:gdLst/>
            <a:ahLst/>
            <a:cxnLst/>
            <a:rect l="l" t="t" r="r" b="b"/>
            <a:pathLst>
              <a:path w="909310" h="909310">
                <a:moveTo>
                  <a:pt x="0" y="0"/>
                </a:moveTo>
                <a:lnTo>
                  <a:pt x="909309" y="0"/>
                </a:lnTo>
                <a:lnTo>
                  <a:pt x="909309" y="909310"/>
                </a:lnTo>
                <a:lnTo>
                  <a:pt x="0" y="909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 rot="-5400000">
            <a:off x="-2015576" y="3854594"/>
            <a:ext cx="5057939" cy="4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УЧАЩИХСЯ 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КОНКУРСАХ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30618" y="1374663"/>
            <a:ext cx="3828001" cy="93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94"/>
              </a:lnSpc>
              <a:spcBef>
                <a:spcPct val="0"/>
              </a:spcBef>
            </a:pPr>
            <a:r>
              <a:rPr lang="en-US" sz="2710" u="none" strike="noStrike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«Роза Ветров Hair-2023»</a:t>
            </a:r>
          </a:p>
          <a:p>
            <a:pPr marL="0" lvl="0" indent="0" algn="ctr">
              <a:lnSpc>
                <a:spcPts val="3794"/>
              </a:lnSpc>
              <a:spcBef>
                <a:spcPct val="0"/>
              </a:spcBef>
            </a:pPr>
            <a:endParaRPr lang="en-US" sz="2710" u="none" strike="noStrike">
              <a:solidFill>
                <a:srgbClr val="593A28"/>
              </a:solidFill>
              <a:latin typeface="VeryBerry"/>
              <a:ea typeface="VeryBerry"/>
              <a:cs typeface="VeryBerry"/>
              <a:sym typeface="VeryBerr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92906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9525" cap="sq">
            <a:solidFill>
              <a:srgbClr val="593A28">
                <a:alpha val="9804"/>
              </a:srgbClr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36184" y="2176716"/>
            <a:ext cx="1620125" cy="2145196"/>
            <a:chOff x="0" y="0"/>
            <a:chExt cx="6734175" cy="891667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7"/>
              <a:stretch>
                <a:fillRect t="-1326" b="-132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445409" y="2134331"/>
            <a:ext cx="1620125" cy="2145196"/>
            <a:chOff x="0" y="0"/>
            <a:chExt cx="6734175" cy="891667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8"/>
              <a:stretch>
                <a:fillRect t="-1326" b="-1326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735541">
            <a:off x="3325277" y="4633889"/>
            <a:ext cx="1620125" cy="2145196"/>
            <a:chOff x="0" y="0"/>
            <a:chExt cx="6734175" cy="8916670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9"/>
              <a:stretch>
                <a:fillRect t="-1326" b="-132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954696" y="1503199"/>
            <a:ext cx="1620125" cy="2145196"/>
            <a:chOff x="0" y="0"/>
            <a:chExt cx="6734175" cy="8916670"/>
          </a:xfrm>
        </p:grpSpPr>
        <p:sp>
          <p:nvSpPr>
            <p:cNvPr id="15" name="Freeform 15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10"/>
              <a:stretch>
                <a:fillRect t="-1326" b="-1326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216569" y="1816890"/>
            <a:ext cx="1620125" cy="2145196"/>
            <a:chOff x="0" y="0"/>
            <a:chExt cx="6734175" cy="8916670"/>
          </a:xfrm>
        </p:grpSpPr>
        <p:sp>
          <p:nvSpPr>
            <p:cNvPr id="18" name="Freeform 18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11"/>
              <a:stretch>
                <a:fillRect t="-1326" b="-1326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966796">
            <a:off x="6285345" y="4598748"/>
            <a:ext cx="1620125" cy="2145196"/>
            <a:chOff x="0" y="0"/>
            <a:chExt cx="6734175" cy="8916670"/>
          </a:xfrm>
        </p:grpSpPr>
        <p:sp>
          <p:nvSpPr>
            <p:cNvPr id="21" name="Freeform 21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12"/>
              <a:stretch>
                <a:fillRect t="-1326" b="-1326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816498" y="4257361"/>
            <a:ext cx="1620125" cy="2145196"/>
            <a:chOff x="0" y="0"/>
            <a:chExt cx="6734175" cy="8916670"/>
          </a:xfrm>
        </p:grpSpPr>
        <p:sp>
          <p:nvSpPr>
            <p:cNvPr id="24" name="Freeform 24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2E3A59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13"/>
              <a:stretch>
                <a:fillRect t="-1326" b="-1326"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151259" y="2109880"/>
            <a:ext cx="2951010" cy="1847332"/>
            <a:chOff x="0" y="0"/>
            <a:chExt cx="4572000" cy="2862072"/>
          </a:xfrm>
        </p:grpSpPr>
        <p:sp>
          <p:nvSpPr>
            <p:cNvPr id="27" name="Freeform 27"/>
            <p:cNvSpPr/>
            <p:nvPr/>
          </p:nvSpPr>
          <p:spPr>
            <a:xfrm rot="30000">
              <a:off x="-12392" y="-18878"/>
              <a:ext cx="4596783" cy="2899702"/>
            </a:xfrm>
            <a:custGeom>
              <a:avLst/>
              <a:gdLst/>
              <a:ahLst/>
              <a:cxnLst/>
              <a:rect l="l" t="t" r="r" b="b"/>
              <a:pathLst>
                <a:path w="4596783" h="2899702">
                  <a:moveTo>
                    <a:pt x="4571826" y="0"/>
                  </a:moveTo>
                  <a:lnTo>
                    <a:pt x="4596784" y="2859804"/>
                  </a:lnTo>
                  <a:lnTo>
                    <a:pt x="24958" y="2899701"/>
                  </a:lnTo>
                  <a:lnTo>
                    <a:pt x="0" y="39897"/>
                  </a:lnTo>
                  <a:lnTo>
                    <a:pt x="4571826" y="0"/>
                  </a:lnTo>
                  <a:close/>
                </a:path>
              </a:pathLst>
            </a:custGeom>
            <a:blipFill>
              <a:blip r:embed="rId14"/>
              <a:stretch>
                <a:fillRect l="-11239" t="-19076" r="-3616" b="-2367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1016"/>
              <a:ext cx="4572000" cy="2859913"/>
            </a:xfrm>
            <a:custGeom>
              <a:avLst/>
              <a:gdLst/>
              <a:ahLst/>
              <a:cxnLst/>
              <a:rect l="l" t="t" r="r" b="b"/>
              <a:pathLst>
                <a:path w="4572000" h="2859913">
                  <a:moveTo>
                    <a:pt x="4572000" y="0"/>
                  </a:moveTo>
                  <a:lnTo>
                    <a:pt x="4572000" y="2859913"/>
                  </a:lnTo>
                  <a:lnTo>
                    <a:pt x="0" y="2859913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15"/>
              <a:stretch>
                <a:fillRect t="-57" b="-57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543555" y="4769558"/>
            <a:ext cx="2711917" cy="2455167"/>
            <a:chOff x="0" y="0"/>
            <a:chExt cx="5580380" cy="5052060"/>
          </a:xfrm>
        </p:grpSpPr>
        <p:sp>
          <p:nvSpPr>
            <p:cNvPr id="30" name="Freeform 30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16"/>
              <a:stretch>
                <a:fillRect b="-64143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8026632" y="3962086"/>
            <a:ext cx="3262640" cy="326264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BFC0">
                <a:alpha val="57647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3" name="Group 33"/>
          <p:cNvGrpSpPr/>
          <p:nvPr/>
        </p:nvGrpSpPr>
        <p:grpSpPr>
          <a:xfrm>
            <a:off x="8389625" y="4444828"/>
            <a:ext cx="2536654" cy="2542988"/>
            <a:chOff x="0" y="0"/>
            <a:chExt cx="5594350" cy="5608320"/>
          </a:xfrm>
        </p:grpSpPr>
        <p:sp>
          <p:nvSpPr>
            <p:cNvPr id="34" name="Freeform 34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17"/>
              <a:stretch>
                <a:fillRect t="-16507" b="-16507"/>
              </a:stretch>
            </a:blipFill>
          </p:spPr>
        </p:sp>
      </p:grpSp>
      <p:sp>
        <p:nvSpPr>
          <p:cNvPr id="35" name="TextBox 35"/>
          <p:cNvSpPr txBox="1"/>
          <p:nvPr/>
        </p:nvSpPr>
        <p:spPr>
          <a:xfrm rot="-5400000">
            <a:off x="-2126394" y="3909128"/>
            <a:ext cx="5057939" cy="4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УЧАЩИХСЯ 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КОНКУРСАХ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712560" y="1482027"/>
            <a:ext cx="3828001" cy="4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94"/>
              </a:lnSpc>
              <a:spcBef>
                <a:spcPct val="0"/>
              </a:spcBef>
            </a:pPr>
            <a:r>
              <a:rPr lang="en-US" sz="2710" u="none" strike="noStrike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«Роза Ветров Hair-2023»</a:t>
            </a:r>
          </a:p>
        </p:txBody>
      </p:sp>
      <p:sp>
        <p:nvSpPr>
          <p:cNvPr id="37" name="Freeform 37"/>
          <p:cNvSpPr/>
          <p:nvPr/>
        </p:nvSpPr>
        <p:spPr>
          <a:xfrm rot="-379364">
            <a:off x="8017666" y="741779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647101" y="672117"/>
            <a:ext cx="8066909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u="none" strike="noStrike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92906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026632" y="3962086"/>
            <a:ext cx="3262640" cy="32626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BFC0">
                <a:alpha val="57647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Freeform 7"/>
          <p:cNvSpPr/>
          <p:nvPr/>
        </p:nvSpPr>
        <p:spPr>
          <a:xfrm rot="5400000">
            <a:off x="1233635" y="4156848"/>
            <a:ext cx="2131834" cy="2932036"/>
          </a:xfrm>
          <a:custGeom>
            <a:avLst/>
            <a:gdLst/>
            <a:ahLst/>
            <a:cxnLst/>
            <a:rect l="l" t="t" r="r" b="b"/>
            <a:pathLst>
              <a:path w="2131834" h="2932036">
                <a:moveTo>
                  <a:pt x="0" y="0"/>
                </a:moveTo>
                <a:lnTo>
                  <a:pt x="2131835" y="0"/>
                </a:lnTo>
                <a:lnTo>
                  <a:pt x="2131835" y="2932036"/>
                </a:lnTo>
                <a:lnTo>
                  <a:pt x="0" y="29320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" cap="sq">
            <a:solidFill>
              <a:srgbClr val="803933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5400000">
            <a:off x="1236846" y="1871632"/>
            <a:ext cx="2129131" cy="2928317"/>
          </a:xfrm>
          <a:custGeom>
            <a:avLst/>
            <a:gdLst/>
            <a:ahLst/>
            <a:cxnLst/>
            <a:rect l="l" t="t" r="r" b="b"/>
            <a:pathLst>
              <a:path w="2129131" h="2928317">
                <a:moveTo>
                  <a:pt x="0" y="0"/>
                </a:moveTo>
                <a:lnTo>
                  <a:pt x="2129131" y="0"/>
                </a:lnTo>
                <a:lnTo>
                  <a:pt x="2129131" y="2928317"/>
                </a:lnTo>
                <a:lnTo>
                  <a:pt x="0" y="29283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9525" cap="sq">
            <a:solidFill>
              <a:srgbClr val="803933"/>
            </a:solidFill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 rot="-5400000">
            <a:off x="5325547" y="1373663"/>
            <a:ext cx="3872288" cy="6741795"/>
            <a:chOff x="0" y="0"/>
            <a:chExt cx="1744410" cy="30370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4410" cy="3037082"/>
            </a:xfrm>
            <a:custGeom>
              <a:avLst/>
              <a:gdLst/>
              <a:ahLst/>
              <a:cxnLst/>
              <a:rect l="l" t="t" r="r" b="b"/>
              <a:pathLst>
                <a:path w="1744410" h="3037082">
                  <a:moveTo>
                    <a:pt x="0" y="0"/>
                  </a:moveTo>
                  <a:lnTo>
                    <a:pt x="1744410" y="0"/>
                  </a:lnTo>
                  <a:lnTo>
                    <a:pt x="1744410" y="3037082"/>
                  </a:lnTo>
                  <a:lnTo>
                    <a:pt x="0" y="3037082"/>
                  </a:lnTo>
                  <a:close/>
                </a:path>
              </a:pathLst>
            </a:custGeom>
            <a:solidFill>
              <a:srgbClr val="927B6A">
                <a:alpha val="5490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744410" cy="3056132"/>
            </a:xfrm>
            <a:prstGeom prst="rect">
              <a:avLst/>
            </a:prstGeom>
          </p:spPr>
          <p:txBody>
            <a:bodyPr lIns="80826" tIns="80826" rIns="80826" bIns="80826" rtlCol="0" anchor="ctr"/>
            <a:lstStyle/>
            <a:p>
              <a:pPr algn="ctr">
                <a:lnSpc>
                  <a:spcPts val="1033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096667" y="3016010"/>
            <a:ext cx="6330048" cy="3560652"/>
            <a:chOff x="0" y="0"/>
            <a:chExt cx="5852160" cy="3291840"/>
          </a:xfrm>
        </p:grpSpPr>
        <p:sp>
          <p:nvSpPr>
            <p:cNvPr id="13" name="Freeform 13"/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2486" r="-32486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10"/>
              <a:stretch>
                <a:fillRect l="-11384" r="-1138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11"/>
              <a:stretch>
                <a:fillRect l="-14807" r="-14807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9671586" y="744444"/>
            <a:ext cx="755128" cy="954760"/>
          </a:xfrm>
          <a:custGeom>
            <a:avLst/>
            <a:gdLst/>
            <a:ahLst/>
            <a:cxnLst/>
            <a:rect l="l" t="t" r="r" b="b"/>
            <a:pathLst>
              <a:path w="755128" h="954760">
                <a:moveTo>
                  <a:pt x="0" y="0"/>
                </a:moveTo>
                <a:lnTo>
                  <a:pt x="755129" y="0"/>
                </a:lnTo>
                <a:lnTo>
                  <a:pt x="755129" y="954760"/>
                </a:lnTo>
                <a:lnTo>
                  <a:pt x="0" y="95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1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>
          <a:xfrm>
            <a:off x="829817" y="557030"/>
            <a:ext cx="8066909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u="none" strike="noStrike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  <p:sp>
        <p:nvSpPr>
          <p:cNvPr id="19" name="TextBox 19"/>
          <p:cNvSpPr txBox="1"/>
          <p:nvPr/>
        </p:nvSpPr>
        <p:spPr>
          <a:xfrm rot="-5400000">
            <a:off x="-2126394" y="3909128"/>
            <a:ext cx="5057939" cy="4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УЧАЩИХСЯ 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КОНКУРСАХ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86510" y="1497037"/>
            <a:ext cx="4771212" cy="1303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3"/>
              </a:lnSpc>
              <a:spcBef>
                <a:spcPct val="0"/>
              </a:spcBef>
            </a:pPr>
            <a:r>
              <a:rPr lang="en-US" sz="2410" u="none" strike="noStrike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Чемпионат Республики Беларусь</a:t>
            </a:r>
          </a:p>
          <a:p>
            <a:pPr marL="0" lvl="0" indent="0" algn="ctr">
              <a:lnSpc>
                <a:spcPts val="2603"/>
              </a:lnSpc>
              <a:spcBef>
                <a:spcPct val="0"/>
              </a:spcBef>
            </a:pPr>
            <a:r>
              <a:rPr lang="en-US" sz="2410" u="none" strike="noStrike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по парикмахерскому искусству, ногтевому сервису, визажу, дизайну ногтей и ресниц “Стиль и красота-2023”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8782943" y="1712298"/>
            <a:ext cx="12705624" cy="8316408"/>
          </a:xfrm>
          <a:custGeom>
            <a:avLst/>
            <a:gdLst/>
            <a:ahLst/>
            <a:cxnLst/>
            <a:rect l="l" t="t" r="r" b="b"/>
            <a:pathLst>
              <a:path w="12705624" h="8316408">
                <a:moveTo>
                  <a:pt x="0" y="0"/>
                </a:moveTo>
                <a:lnTo>
                  <a:pt x="12705624" y="0"/>
                </a:lnTo>
                <a:lnTo>
                  <a:pt x="12705624" y="8316408"/>
                </a:lnTo>
                <a:lnTo>
                  <a:pt x="0" y="8316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1944">
            <a:off x="-1250987" y="-4155483"/>
            <a:ext cx="7884981" cy="5558912"/>
          </a:xfrm>
          <a:custGeom>
            <a:avLst/>
            <a:gdLst/>
            <a:ahLst/>
            <a:cxnLst/>
            <a:rect l="l" t="t" r="r" b="b"/>
            <a:pathLst>
              <a:path w="7884981" h="5558912">
                <a:moveTo>
                  <a:pt x="0" y="0"/>
                </a:moveTo>
                <a:lnTo>
                  <a:pt x="7884981" y="0"/>
                </a:lnTo>
                <a:lnTo>
                  <a:pt x="7884981" y="5558911"/>
                </a:lnTo>
                <a:lnTo>
                  <a:pt x="0" y="5558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84993" y="-1012590"/>
            <a:ext cx="2340626" cy="2048048"/>
          </a:xfrm>
          <a:custGeom>
            <a:avLst/>
            <a:gdLst/>
            <a:ahLst/>
            <a:cxnLst/>
            <a:rect l="l" t="t" r="r" b="b"/>
            <a:pathLst>
              <a:path w="2340626" h="2048048">
                <a:moveTo>
                  <a:pt x="0" y="0"/>
                </a:moveTo>
                <a:lnTo>
                  <a:pt x="2340626" y="0"/>
                </a:lnTo>
                <a:lnTo>
                  <a:pt x="2340626" y="2048048"/>
                </a:lnTo>
                <a:lnTo>
                  <a:pt x="0" y="2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02360" y="596087"/>
            <a:ext cx="5626866" cy="87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90"/>
              </a:lnSpc>
            </a:pPr>
            <a:r>
              <a:rPr lang="en-US" sz="5790" spc="28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СОДЕРЖАНИЕ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5312" y="1730605"/>
            <a:ext cx="8712716" cy="482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3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 u="none" strike="noStrike">
                <a:solidFill>
                  <a:srgbClr val="593A28"/>
                </a:solidFill>
                <a:latin typeface="TT Chocolates"/>
                <a:ea typeface="TT Chocolates"/>
                <a:cs typeface="TT Chocolates"/>
                <a:sym typeface="TT Chocolates"/>
              </a:rPr>
              <a:t>Общие сведения о мастере производственного обучения</a:t>
            </a:r>
          </a:p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 u="none" strike="noStrike">
                <a:solidFill>
                  <a:srgbClr val="593A28"/>
                </a:solidFill>
                <a:latin typeface="TT Chocolates"/>
                <a:ea typeface="TT Chocolates"/>
                <a:cs typeface="TT Chocolates"/>
                <a:sym typeface="TT Chocolates"/>
              </a:rPr>
              <a:t>Педагогическое кредо</a:t>
            </a:r>
          </a:p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 u="none" strike="noStrike">
                <a:solidFill>
                  <a:srgbClr val="593A28"/>
                </a:solidFill>
                <a:latin typeface="TT Chocolates"/>
                <a:ea typeface="TT Chocolates"/>
                <a:cs typeface="TT Chocolates"/>
                <a:sym typeface="TT Chocolates"/>
              </a:rPr>
              <a:t>Сведения о повышении квалификации</a:t>
            </a:r>
          </a:p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 u="none" strike="noStrike">
                <a:solidFill>
                  <a:srgbClr val="593A28"/>
                </a:solidFill>
                <a:latin typeface="TT Chocolates"/>
                <a:ea typeface="TT Chocolates"/>
                <a:cs typeface="TT Chocolates"/>
                <a:sym typeface="TT Chocolates"/>
              </a:rPr>
              <a:t>Результативность педагогической деятельности:</a:t>
            </a:r>
          </a:p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 u="none" strike="noStrike">
                <a:solidFill>
                  <a:srgbClr val="593A28"/>
                </a:solidFill>
                <a:latin typeface="TT Chocolates"/>
                <a:ea typeface="TT Chocolates"/>
                <a:cs typeface="TT Chocolates"/>
                <a:sym typeface="TT Chocolates"/>
              </a:rPr>
              <a:t>   результативность участия педагога</a:t>
            </a:r>
          </a:p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 u="none" strike="noStrike">
                <a:solidFill>
                  <a:srgbClr val="593A28"/>
                </a:solidFill>
                <a:latin typeface="TT Chocolates"/>
                <a:ea typeface="TT Chocolates"/>
                <a:cs typeface="TT Chocolates"/>
                <a:sym typeface="TT Chocolates"/>
              </a:rPr>
              <a:t>   результативность участия учащихся в конкурсах</a:t>
            </a:r>
          </a:p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 u="none" strike="noStrike">
                <a:solidFill>
                  <a:srgbClr val="593A28"/>
                </a:solidFill>
                <a:latin typeface="TT Chocolates"/>
                <a:ea typeface="TT Chocolates"/>
                <a:cs typeface="TT Chocolates"/>
                <a:sym typeface="TT Chocolates"/>
              </a:rPr>
              <a:t>Трансляция педагогического опыта</a:t>
            </a:r>
          </a:p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 u="none" strike="noStrike">
                <a:solidFill>
                  <a:srgbClr val="593A28"/>
                </a:solidFill>
                <a:latin typeface="TT Chocolates"/>
                <a:ea typeface="TT Chocolates"/>
                <a:cs typeface="TT Chocolates"/>
                <a:sym typeface="TT Chocolates"/>
              </a:rPr>
              <a:t>Творческие проекты</a:t>
            </a:r>
          </a:p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endParaRPr lang="en-US" sz="2675" u="none" strike="noStrike">
              <a:solidFill>
                <a:srgbClr val="593A28"/>
              </a:solidFill>
              <a:latin typeface="TT Chocolates"/>
              <a:ea typeface="TT Chocolates"/>
              <a:cs typeface="TT Chocolates"/>
              <a:sym typeface="TT Chocolate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1375" y="2412645"/>
            <a:ext cx="403539" cy="393267"/>
          </a:xfrm>
          <a:custGeom>
            <a:avLst/>
            <a:gdLst/>
            <a:ahLst/>
            <a:cxnLst/>
            <a:rect l="l" t="t" r="r" b="b"/>
            <a:pathLst>
              <a:path w="403539" h="393267">
                <a:moveTo>
                  <a:pt x="0" y="0"/>
                </a:moveTo>
                <a:lnTo>
                  <a:pt x="403539" y="0"/>
                </a:lnTo>
                <a:lnTo>
                  <a:pt x="403539" y="393268"/>
                </a:lnTo>
                <a:lnTo>
                  <a:pt x="0" y="39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1375" y="2961883"/>
            <a:ext cx="403539" cy="393267"/>
          </a:xfrm>
          <a:custGeom>
            <a:avLst/>
            <a:gdLst/>
            <a:ahLst/>
            <a:cxnLst/>
            <a:rect l="l" t="t" r="r" b="b"/>
            <a:pathLst>
              <a:path w="403539" h="393267">
                <a:moveTo>
                  <a:pt x="0" y="0"/>
                </a:moveTo>
                <a:lnTo>
                  <a:pt x="403539" y="0"/>
                </a:lnTo>
                <a:lnTo>
                  <a:pt x="403539" y="393268"/>
                </a:lnTo>
                <a:lnTo>
                  <a:pt x="0" y="39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1375" y="3388942"/>
            <a:ext cx="403539" cy="393267"/>
          </a:xfrm>
          <a:custGeom>
            <a:avLst/>
            <a:gdLst/>
            <a:ahLst/>
            <a:cxnLst/>
            <a:rect l="l" t="t" r="r" b="b"/>
            <a:pathLst>
              <a:path w="403539" h="393267">
                <a:moveTo>
                  <a:pt x="0" y="0"/>
                </a:moveTo>
                <a:lnTo>
                  <a:pt x="403539" y="0"/>
                </a:lnTo>
                <a:lnTo>
                  <a:pt x="403539" y="393268"/>
                </a:lnTo>
                <a:lnTo>
                  <a:pt x="0" y="39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1375" y="3816002"/>
            <a:ext cx="403539" cy="393267"/>
          </a:xfrm>
          <a:custGeom>
            <a:avLst/>
            <a:gdLst/>
            <a:ahLst/>
            <a:cxnLst/>
            <a:rect l="l" t="t" r="r" b="b"/>
            <a:pathLst>
              <a:path w="403539" h="393267">
                <a:moveTo>
                  <a:pt x="0" y="0"/>
                </a:moveTo>
                <a:lnTo>
                  <a:pt x="403539" y="0"/>
                </a:lnTo>
                <a:lnTo>
                  <a:pt x="403539" y="393267"/>
                </a:lnTo>
                <a:lnTo>
                  <a:pt x="0" y="393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1375" y="5286698"/>
            <a:ext cx="403539" cy="393267"/>
          </a:xfrm>
          <a:custGeom>
            <a:avLst/>
            <a:gdLst/>
            <a:ahLst/>
            <a:cxnLst/>
            <a:rect l="l" t="t" r="r" b="b"/>
            <a:pathLst>
              <a:path w="403539" h="393267">
                <a:moveTo>
                  <a:pt x="0" y="0"/>
                </a:moveTo>
                <a:lnTo>
                  <a:pt x="403539" y="0"/>
                </a:lnTo>
                <a:lnTo>
                  <a:pt x="403539" y="393267"/>
                </a:lnTo>
                <a:lnTo>
                  <a:pt x="0" y="393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1375" y="5763075"/>
            <a:ext cx="403539" cy="393267"/>
          </a:xfrm>
          <a:custGeom>
            <a:avLst/>
            <a:gdLst/>
            <a:ahLst/>
            <a:cxnLst/>
            <a:rect l="l" t="t" r="r" b="b"/>
            <a:pathLst>
              <a:path w="403539" h="393267">
                <a:moveTo>
                  <a:pt x="0" y="0"/>
                </a:moveTo>
                <a:lnTo>
                  <a:pt x="403539" y="0"/>
                </a:lnTo>
                <a:lnTo>
                  <a:pt x="403539" y="393267"/>
                </a:lnTo>
                <a:lnTo>
                  <a:pt x="0" y="393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92906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42915" y="566550"/>
            <a:ext cx="7418085" cy="872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0"/>
              </a:lnSpc>
              <a:spcBef>
                <a:spcPct val="0"/>
              </a:spcBef>
            </a:pPr>
            <a:r>
              <a:rPr lang="en-US" sz="3829" u="none" strike="noStrike" spc="76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  <p:grpSp>
        <p:nvGrpSpPr>
          <p:cNvPr id="6" name="Group 6"/>
          <p:cNvGrpSpPr/>
          <p:nvPr/>
        </p:nvGrpSpPr>
        <p:grpSpPr>
          <a:xfrm rot="-12066">
            <a:off x="8198910" y="197160"/>
            <a:ext cx="2034095" cy="7165680"/>
            <a:chOff x="0" y="0"/>
            <a:chExt cx="916330" cy="32280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6331" cy="3228036"/>
            </a:xfrm>
            <a:custGeom>
              <a:avLst/>
              <a:gdLst/>
              <a:ahLst/>
              <a:cxnLst/>
              <a:rect l="l" t="t" r="r" b="b"/>
              <a:pathLst>
                <a:path w="916331" h="3228036">
                  <a:moveTo>
                    <a:pt x="0" y="0"/>
                  </a:moveTo>
                  <a:lnTo>
                    <a:pt x="916331" y="0"/>
                  </a:lnTo>
                  <a:lnTo>
                    <a:pt x="916331" y="3228036"/>
                  </a:lnTo>
                  <a:lnTo>
                    <a:pt x="0" y="3228036"/>
                  </a:lnTo>
                  <a:close/>
                </a:path>
              </a:pathLst>
            </a:custGeom>
            <a:solidFill>
              <a:srgbClr val="927B6A">
                <a:alpha val="5490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916330" cy="3247086"/>
            </a:xfrm>
            <a:prstGeom prst="rect">
              <a:avLst/>
            </a:prstGeom>
          </p:spPr>
          <p:txBody>
            <a:bodyPr lIns="80826" tIns="80826" rIns="80826" bIns="80826" rtlCol="0" anchor="ctr"/>
            <a:lstStyle/>
            <a:p>
              <a:pPr algn="ctr">
                <a:lnSpc>
                  <a:spcPts val="103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2066">
            <a:off x="945819" y="1867596"/>
            <a:ext cx="1918366" cy="5068933"/>
            <a:chOff x="0" y="0"/>
            <a:chExt cx="757282" cy="20009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7282" cy="2000980"/>
            </a:xfrm>
            <a:custGeom>
              <a:avLst/>
              <a:gdLst/>
              <a:ahLst/>
              <a:cxnLst/>
              <a:rect l="l" t="t" r="r" b="b"/>
              <a:pathLst>
                <a:path w="757282" h="2000980">
                  <a:moveTo>
                    <a:pt x="0" y="0"/>
                  </a:moveTo>
                  <a:lnTo>
                    <a:pt x="757282" y="0"/>
                  </a:lnTo>
                  <a:lnTo>
                    <a:pt x="757282" y="2000980"/>
                  </a:lnTo>
                  <a:lnTo>
                    <a:pt x="0" y="2000980"/>
                  </a:lnTo>
                  <a:close/>
                </a:path>
              </a:pathLst>
            </a:custGeom>
            <a:solidFill>
              <a:srgbClr val="927B6A">
                <a:alpha val="5490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757282" cy="2020030"/>
            </a:xfrm>
            <a:prstGeom prst="rect">
              <a:avLst/>
            </a:prstGeom>
          </p:spPr>
          <p:txBody>
            <a:bodyPr lIns="80826" tIns="80826" rIns="80826" bIns="80826" rtlCol="0" anchor="ctr"/>
            <a:lstStyle/>
            <a:p>
              <a:pPr algn="ctr">
                <a:lnSpc>
                  <a:spcPts val="1033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429128" y="325586"/>
            <a:ext cx="1573658" cy="2244092"/>
            <a:chOff x="0" y="0"/>
            <a:chExt cx="4292600" cy="6121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7"/>
              <a:stretch>
                <a:fillRect l="-1842" r="-184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419427" y="2657954"/>
            <a:ext cx="1573658" cy="2244092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9"/>
              <a:stretch>
                <a:fillRect l="-1842" r="-184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8419427" y="4987771"/>
            <a:ext cx="1573658" cy="2244092"/>
            <a:chOff x="0" y="0"/>
            <a:chExt cx="4292600" cy="6121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1842" r="-1842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104831" y="4434732"/>
            <a:ext cx="1573658" cy="2244092"/>
            <a:chOff x="0" y="0"/>
            <a:chExt cx="4292600" cy="6121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 l="-1842" r="-184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04831" y="2056037"/>
            <a:ext cx="1573658" cy="2244092"/>
            <a:chOff x="0" y="0"/>
            <a:chExt cx="4292600" cy="6121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2"/>
              <a:stretch>
                <a:fillRect l="-1842" r="-1842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2949275" y="1864457"/>
            <a:ext cx="5108115" cy="3831087"/>
          </a:xfrm>
          <a:custGeom>
            <a:avLst/>
            <a:gdLst/>
            <a:ahLst/>
            <a:cxnLst/>
            <a:rect l="l" t="t" r="r" b="b"/>
            <a:pathLst>
              <a:path w="5108115" h="3831087">
                <a:moveTo>
                  <a:pt x="0" y="0"/>
                </a:moveTo>
                <a:lnTo>
                  <a:pt x="5108115" y="0"/>
                </a:lnTo>
                <a:lnTo>
                  <a:pt x="5108115" y="3831086"/>
                </a:lnTo>
                <a:lnTo>
                  <a:pt x="0" y="38310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927B6A"/>
            </a:solidFill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6916574" y="5384205"/>
            <a:ext cx="1428546" cy="1294620"/>
          </a:xfrm>
          <a:custGeom>
            <a:avLst/>
            <a:gdLst/>
            <a:ahLst/>
            <a:cxnLst/>
            <a:rect l="l" t="t" r="r" b="b"/>
            <a:pathLst>
              <a:path w="1428546" h="1294620">
                <a:moveTo>
                  <a:pt x="0" y="0"/>
                </a:moveTo>
                <a:lnTo>
                  <a:pt x="1428546" y="0"/>
                </a:lnTo>
                <a:lnTo>
                  <a:pt x="1428546" y="1294619"/>
                </a:lnTo>
                <a:lnTo>
                  <a:pt x="0" y="1294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98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TextBox 29"/>
          <p:cNvSpPr txBox="1"/>
          <p:nvPr/>
        </p:nvSpPr>
        <p:spPr>
          <a:xfrm rot="-5400000">
            <a:off x="-2091447" y="3920874"/>
            <a:ext cx="5057939" cy="4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УЧАЩИХСЯ 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r>
              <a:rPr lang="en-US" sz="1520" spc="6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КОНКУРСАХ</a:t>
            </a:r>
          </a:p>
        </p:txBody>
      </p:sp>
      <p:sp>
        <p:nvSpPr>
          <p:cNvPr id="30" name="Freeform 30"/>
          <p:cNvSpPr/>
          <p:nvPr/>
        </p:nvSpPr>
        <p:spPr>
          <a:xfrm>
            <a:off x="2949275" y="5986579"/>
            <a:ext cx="946568" cy="946568"/>
          </a:xfrm>
          <a:custGeom>
            <a:avLst/>
            <a:gdLst/>
            <a:ahLst/>
            <a:cxnLst/>
            <a:rect l="l" t="t" r="r" b="b"/>
            <a:pathLst>
              <a:path w="946568" h="946568">
                <a:moveTo>
                  <a:pt x="0" y="0"/>
                </a:moveTo>
                <a:lnTo>
                  <a:pt x="946567" y="0"/>
                </a:lnTo>
                <a:lnTo>
                  <a:pt x="946567" y="946568"/>
                </a:lnTo>
                <a:lnTo>
                  <a:pt x="0" y="946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92906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017741" y="1296937"/>
            <a:ext cx="4474944" cy="2920647"/>
            <a:chOff x="0" y="0"/>
            <a:chExt cx="19050000" cy="12433300"/>
          </a:xfrm>
        </p:grpSpPr>
        <p:sp>
          <p:nvSpPr>
            <p:cNvPr id="6" name="Freeform 6"/>
            <p:cNvSpPr/>
            <p:nvPr/>
          </p:nvSpPr>
          <p:spPr>
            <a:xfrm>
              <a:off x="1455674" y="593598"/>
              <a:ext cx="16157194" cy="10108946"/>
            </a:xfrm>
            <a:custGeom>
              <a:avLst/>
              <a:gdLst/>
              <a:ahLst/>
              <a:cxnLst/>
              <a:rect l="l" t="t" r="r" b="b"/>
              <a:pathLst>
                <a:path w="16157194" h="10108946">
                  <a:moveTo>
                    <a:pt x="16157194" y="0"/>
                  </a:moveTo>
                  <a:lnTo>
                    <a:pt x="16157194" y="10108946"/>
                  </a:lnTo>
                  <a:lnTo>
                    <a:pt x="0" y="10108946"/>
                  </a:lnTo>
                  <a:lnTo>
                    <a:pt x="0" y="0"/>
                  </a:lnTo>
                  <a:lnTo>
                    <a:pt x="16157194" y="0"/>
                  </a:lnTo>
                  <a:close/>
                </a:path>
              </a:pathLst>
            </a:custGeom>
            <a:blipFill>
              <a:blip r:embed="rId7"/>
              <a:stretch>
                <a:fillRect l="-5601" r="-560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8"/>
              <a:stretch>
                <a:fillRect l="-301" r="-301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7578615" y="4901449"/>
            <a:ext cx="1353195" cy="1353195"/>
          </a:xfrm>
          <a:custGeom>
            <a:avLst/>
            <a:gdLst/>
            <a:ahLst/>
            <a:cxnLst/>
            <a:rect l="l" t="t" r="r" b="b"/>
            <a:pathLst>
              <a:path w="1353195" h="1353195">
                <a:moveTo>
                  <a:pt x="0" y="0"/>
                </a:moveTo>
                <a:lnTo>
                  <a:pt x="1353195" y="0"/>
                </a:lnTo>
                <a:lnTo>
                  <a:pt x="1353195" y="1353194"/>
                </a:lnTo>
                <a:lnTo>
                  <a:pt x="0" y="135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355489" y="3581864"/>
            <a:ext cx="2209908" cy="3413449"/>
            <a:chOff x="0" y="0"/>
            <a:chExt cx="2192020" cy="3385820"/>
          </a:xfrm>
        </p:grpSpPr>
        <p:sp>
          <p:nvSpPr>
            <p:cNvPr id="10" name="Freeform 10"/>
            <p:cNvSpPr/>
            <p:nvPr/>
          </p:nvSpPr>
          <p:spPr>
            <a:xfrm>
              <a:off x="1270" y="0"/>
              <a:ext cx="2194560" cy="3388360"/>
            </a:xfrm>
            <a:custGeom>
              <a:avLst/>
              <a:gdLst/>
              <a:ahLst/>
              <a:cxnLst/>
              <a:rect l="l" t="t" r="r" b="b"/>
              <a:pathLst>
                <a:path w="2194560" h="3388360">
                  <a:moveTo>
                    <a:pt x="3810" y="317500"/>
                  </a:moveTo>
                  <a:cubicBezTo>
                    <a:pt x="13970" y="425450"/>
                    <a:pt x="16510" y="533400"/>
                    <a:pt x="17780" y="642620"/>
                  </a:cubicBezTo>
                  <a:cubicBezTo>
                    <a:pt x="24130" y="1036320"/>
                    <a:pt x="21590" y="1430020"/>
                    <a:pt x="17780" y="1823720"/>
                  </a:cubicBezTo>
                  <a:cubicBezTo>
                    <a:pt x="13970" y="2218690"/>
                    <a:pt x="8890" y="2613660"/>
                    <a:pt x="8890" y="3009900"/>
                  </a:cubicBezTo>
                  <a:cubicBezTo>
                    <a:pt x="8890" y="3013710"/>
                    <a:pt x="8890" y="3017520"/>
                    <a:pt x="7620" y="3021330"/>
                  </a:cubicBezTo>
                  <a:cubicBezTo>
                    <a:pt x="11430" y="3022600"/>
                    <a:pt x="15240" y="3025140"/>
                    <a:pt x="19050" y="3027680"/>
                  </a:cubicBezTo>
                  <a:cubicBezTo>
                    <a:pt x="24130" y="3031490"/>
                    <a:pt x="27940" y="3037840"/>
                    <a:pt x="33020" y="3044190"/>
                  </a:cubicBezTo>
                  <a:cubicBezTo>
                    <a:pt x="44450" y="3058160"/>
                    <a:pt x="55880" y="3072130"/>
                    <a:pt x="66040" y="3086100"/>
                  </a:cubicBezTo>
                  <a:cubicBezTo>
                    <a:pt x="77470" y="3102610"/>
                    <a:pt x="88900" y="3117850"/>
                    <a:pt x="100330" y="3134360"/>
                  </a:cubicBezTo>
                  <a:cubicBezTo>
                    <a:pt x="105410" y="3141980"/>
                    <a:pt x="110490" y="3149600"/>
                    <a:pt x="115570" y="3155950"/>
                  </a:cubicBezTo>
                  <a:cubicBezTo>
                    <a:pt x="119380" y="3161030"/>
                    <a:pt x="125730" y="3163570"/>
                    <a:pt x="129540" y="3167380"/>
                  </a:cubicBezTo>
                  <a:cubicBezTo>
                    <a:pt x="142240" y="3177540"/>
                    <a:pt x="156210" y="3187700"/>
                    <a:pt x="168910" y="3197860"/>
                  </a:cubicBezTo>
                  <a:cubicBezTo>
                    <a:pt x="181610" y="3208020"/>
                    <a:pt x="194310" y="3216910"/>
                    <a:pt x="209550" y="3223260"/>
                  </a:cubicBezTo>
                  <a:cubicBezTo>
                    <a:pt x="243840" y="3238500"/>
                    <a:pt x="276860" y="3255010"/>
                    <a:pt x="311150" y="3270250"/>
                  </a:cubicBezTo>
                  <a:cubicBezTo>
                    <a:pt x="330200" y="3279140"/>
                    <a:pt x="349250" y="3286760"/>
                    <a:pt x="369570" y="3295650"/>
                  </a:cubicBezTo>
                  <a:cubicBezTo>
                    <a:pt x="370840" y="3296920"/>
                    <a:pt x="374650" y="3295650"/>
                    <a:pt x="375920" y="3295650"/>
                  </a:cubicBezTo>
                  <a:lnTo>
                    <a:pt x="383540" y="3295650"/>
                  </a:lnTo>
                  <a:lnTo>
                    <a:pt x="384810" y="3296920"/>
                  </a:lnTo>
                  <a:cubicBezTo>
                    <a:pt x="387350" y="3290570"/>
                    <a:pt x="389890" y="3285490"/>
                    <a:pt x="393700" y="3279140"/>
                  </a:cubicBezTo>
                  <a:cubicBezTo>
                    <a:pt x="397510" y="3274060"/>
                    <a:pt x="400050" y="3265170"/>
                    <a:pt x="408940" y="3265170"/>
                  </a:cubicBezTo>
                  <a:cubicBezTo>
                    <a:pt x="408940" y="3265170"/>
                    <a:pt x="410210" y="3265170"/>
                    <a:pt x="410210" y="3263900"/>
                  </a:cubicBezTo>
                  <a:cubicBezTo>
                    <a:pt x="414020" y="3257550"/>
                    <a:pt x="420370" y="3256280"/>
                    <a:pt x="427990" y="3255010"/>
                  </a:cubicBezTo>
                  <a:cubicBezTo>
                    <a:pt x="435610" y="3253740"/>
                    <a:pt x="441960" y="3249930"/>
                    <a:pt x="448310" y="3247390"/>
                  </a:cubicBezTo>
                  <a:cubicBezTo>
                    <a:pt x="449580" y="3247390"/>
                    <a:pt x="449580" y="3246120"/>
                    <a:pt x="450850" y="3246120"/>
                  </a:cubicBezTo>
                  <a:cubicBezTo>
                    <a:pt x="459740" y="3248660"/>
                    <a:pt x="466090" y="3242310"/>
                    <a:pt x="473710" y="3239770"/>
                  </a:cubicBezTo>
                  <a:lnTo>
                    <a:pt x="474980" y="3239770"/>
                  </a:lnTo>
                  <a:cubicBezTo>
                    <a:pt x="482600" y="3239770"/>
                    <a:pt x="488950" y="3235960"/>
                    <a:pt x="496570" y="3234690"/>
                  </a:cubicBezTo>
                  <a:cubicBezTo>
                    <a:pt x="502920" y="3233420"/>
                    <a:pt x="509270" y="3233420"/>
                    <a:pt x="515620" y="3229610"/>
                  </a:cubicBezTo>
                  <a:cubicBezTo>
                    <a:pt x="521970" y="3225800"/>
                    <a:pt x="529590" y="3223260"/>
                    <a:pt x="535940" y="3220720"/>
                  </a:cubicBezTo>
                  <a:cubicBezTo>
                    <a:pt x="542290" y="3218180"/>
                    <a:pt x="548640" y="3216910"/>
                    <a:pt x="554990" y="3214370"/>
                  </a:cubicBezTo>
                  <a:lnTo>
                    <a:pt x="561340" y="3214370"/>
                  </a:lnTo>
                  <a:cubicBezTo>
                    <a:pt x="567690" y="3214370"/>
                    <a:pt x="572770" y="3214370"/>
                    <a:pt x="577850" y="3210560"/>
                  </a:cubicBezTo>
                  <a:lnTo>
                    <a:pt x="580390" y="3210560"/>
                  </a:lnTo>
                  <a:cubicBezTo>
                    <a:pt x="586740" y="3210560"/>
                    <a:pt x="594360" y="3211830"/>
                    <a:pt x="600710" y="3211830"/>
                  </a:cubicBezTo>
                  <a:lnTo>
                    <a:pt x="605790" y="3211830"/>
                  </a:lnTo>
                  <a:cubicBezTo>
                    <a:pt x="612140" y="3210560"/>
                    <a:pt x="614680" y="3215640"/>
                    <a:pt x="618490" y="3218180"/>
                  </a:cubicBezTo>
                  <a:cubicBezTo>
                    <a:pt x="624840" y="3225800"/>
                    <a:pt x="632460" y="3227070"/>
                    <a:pt x="642620" y="3225800"/>
                  </a:cubicBezTo>
                  <a:cubicBezTo>
                    <a:pt x="651510" y="3224530"/>
                    <a:pt x="659130" y="3223260"/>
                    <a:pt x="668020" y="3223260"/>
                  </a:cubicBezTo>
                  <a:cubicBezTo>
                    <a:pt x="671830" y="3223260"/>
                    <a:pt x="676910" y="3224530"/>
                    <a:pt x="680720" y="3225800"/>
                  </a:cubicBezTo>
                  <a:cubicBezTo>
                    <a:pt x="684530" y="3227070"/>
                    <a:pt x="687070" y="3228340"/>
                    <a:pt x="690880" y="3229610"/>
                  </a:cubicBezTo>
                  <a:lnTo>
                    <a:pt x="694690" y="3233420"/>
                  </a:lnTo>
                  <a:cubicBezTo>
                    <a:pt x="694690" y="3233420"/>
                    <a:pt x="695960" y="3237230"/>
                    <a:pt x="697230" y="3238500"/>
                  </a:cubicBezTo>
                  <a:cubicBezTo>
                    <a:pt x="699770" y="3239770"/>
                    <a:pt x="702310" y="3239770"/>
                    <a:pt x="703580" y="3241040"/>
                  </a:cubicBezTo>
                  <a:lnTo>
                    <a:pt x="704850" y="3242310"/>
                  </a:lnTo>
                  <a:cubicBezTo>
                    <a:pt x="711200" y="3238500"/>
                    <a:pt x="713740" y="3244850"/>
                    <a:pt x="717550" y="3246120"/>
                  </a:cubicBezTo>
                  <a:cubicBezTo>
                    <a:pt x="722630" y="3248660"/>
                    <a:pt x="726440" y="3251200"/>
                    <a:pt x="731520" y="3255010"/>
                  </a:cubicBezTo>
                  <a:cubicBezTo>
                    <a:pt x="731520" y="3253740"/>
                    <a:pt x="731520" y="3252470"/>
                    <a:pt x="732790" y="3251200"/>
                  </a:cubicBezTo>
                  <a:cubicBezTo>
                    <a:pt x="740410" y="3252470"/>
                    <a:pt x="749300" y="3252470"/>
                    <a:pt x="756920" y="3257550"/>
                  </a:cubicBezTo>
                  <a:cubicBezTo>
                    <a:pt x="758190" y="3255010"/>
                    <a:pt x="760730" y="3252470"/>
                    <a:pt x="763270" y="3249930"/>
                  </a:cubicBezTo>
                  <a:cubicBezTo>
                    <a:pt x="763270" y="3249930"/>
                    <a:pt x="763270" y="3248660"/>
                    <a:pt x="764540" y="3248660"/>
                  </a:cubicBezTo>
                  <a:cubicBezTo>
                    <a:pt x="770890" y="3247390"/>
                    <a:pt x="774700" y="3243580"/>
                    <a:pt x="775970" y="3237230"/>
                  </a:cubicBezTo>
                  <a:cubicBezTo>
                    <a:pt x="777240" y="3234690"/>
                    <a:pt x="777240" y="3232150"/>
                    <a:pt x="777240" y="3230880"/>
                  </a:cubicBezTo>
                  <a:cubicBezTo>
                    <a:pt x="782320" y="3228340"/>
                    <a:pt x="786130" y="3225800"/>
                    <a:pt x="791210" y="3223260"/>
                  </a:cubicBezTo>
                  <a:lnTo>
                    <a:pt x="791210" y="3220720"/>
                  </a:lnTo>
                  <a:cubicBezTo>
                    <a:pt x="787400" y="3214370"/>
                    <a:pt x="787400" y="3213100"/>
                    <a:pt x="793750" y="3210560"/>
                  </a:cubicBezTo>
                  <a:cubicBezTo>
                    <a:pt x="795020" y="3209290"/>
                    <a:pt x="795020" y="3208020"/>
                    <a:pt x="796290" y="3208020"/>
                  </a:cubicBezTo>
                  <a:cubicBezTo>
                    <a:pt x="798830" y="3206750"/>
                    <a:pt x="801370" y="3205480"/>
                    <a:pt x="802640" y="3204210"/>
                  </a:cubicBezTo>
                  <a:cubicBezTo>
                    <a:pt x="802640" y="3204210"/>
                    <a:pt x="802640" y="3205480"/>
                    <a:pt x="803910" y="3205480"/>
                  </a:cubicBezTo>
                  <a:lnTo>
                    <a:pt x="803910" y="3202940"/>
                  </a:lnTo>
                  <a:cubicBezTo>
                    <a:pt x="811530" y="3200400"/>
                    <a:pt x="819150" y="3197860"/>
                    <a:pt x="826770" y="3194050"/>
                  </a:cubicBezTo>
                  <a:cubicBezTo>
                    <a:pt x="830580" y="3191510"/>
                    <a:pt x="834390" y="3190240"/>
                    <a:pt x="839470" y="3192780"/>
                  </a:cubicBezTo>
                  <a:cubicBezTo>
                    <a:pt x="842010" y="3194050"/>
                    <a:pt x="844550" y="3192780"/>
                    <a:pt x="847090" y="3191510"/>
                  </a:cubicBezTo>
                  <a:cubicBezTo>
                    <a:pt x="853440" y="3188970"/>
                    <a:pt x="859790" y="3187700"/>
                    <a:pt x="866140" y="3185160"/>
                  </a:cubicBezTo>
                  <a:cubicBezTo>
                    <a:pt x="871220" y="3183890"/>
                    <a:pt x="875030" y="3181350"/>
                    <a:pt x="880110" y="3178810"/>
                  </a:cubicBezTo>
                  <a:cubicBezTo>
                    <a:pt x="880110" y="3178810"/>
                    <a:pt x="881380" y="3176270"/>
                    <a:pt x="880110" y="3175000"/>
                  </a:cubicBezTo>
                  <a:cubicBezTo>
                    <a:pt x="880110" y="3173730"/>
                    <a:pt x="878840" y="3171190"/>
                    <a:pt x="878840" y="3169920"/>
                  </a:cubicBezTo>
                  <a:cubicBezTo>
                    <a:pt x="882650" y="3167380"/>
                    <a:pt x="885190" y="3164840"/>
                    <a:pt x="887730" y="3164840"/>
                  </a:cubicBezTo>
                  <a:cubicBezTo>
                    <a:pt x="891540" y="3163570"/>
                    <a:pt x="896620" y="3163570"/>
                    <a:pt x="901700" y="3162300"/>
                  </a:cubicBezTo>
                  <a:cubicBezTo>
                    <a:pt x="905510" y="3150870"/>
                    <a:pt x="913130" y="3148330"/>
                    <a:pt x="922020" y="3152140"/>
                  </a:cubicBezTo>
                  <a:lnTo>
                    <a:pt x="924560" y="3149600"/>
                  </a:lnTo>
                  <a:cubicBezTo>
                    <a:pt x="925830" y="3150870"/>
                    <a:pt x="925830" y="3150870"/>
                    <a:pt x="925830" y="3152140"/>
                  </a:cubicBezTo>
                  <a:cubicBezTo>
                    <a:pt x="929640" y="3149600"/>
                    <a:pt x="933450" y="3147060"/>
                    <a:pt x="937260" y="3145790"/>
                  </a:cubicBezTo>
                  <a:cubicBezTo>
                    <a:pt x="941070" y="3143250"/>
                    <a:pt x="944880" y="3140710"/>
                    <a:pt x="949960" y="3143250"/>
                  </a:cubicBezTo>
                  <a:cubicBezTo>
                    <a:pt x="949960" y="3136900"/>
                    <a:pt x="953770" y="3136900"/>
                    <a:pt x="957580" y="3138170"/>
                  </a:cubicBezTo>
                  <a:cubicBezTo>
                    <a:pt x="960120" y="3138170"/>
                    <a:pt x="963930" y="3136900"/>
                    <a:pt x="966470" y="3135630"/>
                  </a:cubicBezTo>
                  <a:cubicBezTo>
                    <a:pt x="967740" y="3135630"/>
                    <a:pt x="970280" y="3134360"/>
                    <a:pt x="971550" y="3135630"/>
                  </a:cubicBezTo>
                  <a:cubicBezTo>
                    <a:pt x="976630" y="3139440"/>
                    <a:pt x="984250" y="3140710"/>
                    <a:pt x="989330" y="3147060"/>
                  </a:cubicBezTo>
                  <a:cubicBezTo>
                    <a:pt x="993140" y="3152140"/>
                    <a:pt x="999490" y="3154680"/>
                    <a:pt x="1002030" y="3162300"/>
                  </a:cubicBezTo>
                  <a:cubicBezTo>
                    <a:pt x="1003300" y="3164840"/>
                    <a:pt x="1008380" y="3167380"/>
                    <a:pt x="1010920" y="3168650"/>
                  </a:cubicBezTo>
                  <a:cubicBezTo>
                    <a:pt x="1010920" y="3168650"/>
                    <a:pt x="1012190" y="3168650"/>
                    <a:pt x="1013460" y="3169920"/>
                  </a:cubicBezTo>
                  <a:cubicBezTo>
                    <a:pt x="1014730" y="3173730"/>
                    <a:pt x="1018540" y="3172460"/>
                    <a:pt x="1021080" y="3171190"/>
                  </a:cubicBezTo>
                  <a:cubicBezTo>
                    <a:pt x="1023620" y="3171190"/>
                    <a:pt x="1026160" y="3169920"/>
                    <a:pt x="1027430" y="3173730"/>
                  </a:cubicBezTo>
                  <a:cubicBezTo>
                    <a:pt x="1027430" y="3175000"/>
                    <a:pt x="1031240" y="3176270"/>
                    <a:pt x="1032510" y="3177540"/>
                  </a:cubicBezTo>
                  <a:cubicBezTo>
                    <a:pt x="1036320" y="3180080"/>
                    <a:pt x="1040130" y="3182620"/>
                    <a:pt x="1042670" y="3185160"/>
                  </a:cubicBezTo>
                  <a:cubicBezTo>
                    <a:pt x="1043940" y="3186430"/>
                    <a:pt x="1045210" y="3187700"/>
                    <a:pt x="1045210" y="3188970"/>
                  </a:cubicBezTo>
                  <a:cubicBezTo>
                    <a:pt x="1045210" y="3192780"/>
                    <a:pt x="1049020" y="3195320"/>
                    <a:pt x="1052830" y="3195320"/>
                  </a:cubicBezTo>
                  <a:cubicBezTo>
                    <a:pt x="1057910" y="3196590"/>
                    <a:pt x="1061720" y="3196590"/>
                    <a:pt x="1066800" y="3197860"/>
                  </a:cubicBezTo>
                  <a:cubicBezTo>
                    <a:pt x="1068070" y="3197860"/>
                    <a:pt x="1068070" y="3200400"/>
                    <a:pt x="1069340" y="3200400"/>
                  </a:cubicBezTo>
                  <a:cubicBezTo>
                    <a:pt x="1070610" y="3202940"/>
                    <a:pt x="1071880" y="3206750"/>
                    <a:pt x="1076960" y="3204210"/>
                  </a:cubicBezTo>
                  <a:cubicBezTo>
                    <a:pt x="1079500" y="3202940"/>
                    <a:pt x="1087120" y="3205480"/>
                    <a:pt x="1088390" y="3208020"/>
                  </a:cubicBezTo>
                  <a:cubicBezTo>
                    <a:pt x="1090930" y="3216910"/>
                    <a:pt x="1099820" y="3216910"/>
                    <a:pt x="1106170" y="3219450"/>
                  </a:cubicBezTo>
                  <a:cubicBezTo>
                    <a:pt x="1107440" y="3219450"/>
                    <a:pt x="1108710" y="3219450"/>
                    <a:pt x="1108710" y="3220720"/>
                  </a:cubicBezTo>
                  <a:cubicBezTo>
                    <a:pt x="1112520" y="3225800"/>
                    <a:pt x="1117600" y="3227070"/>
                    <a:pt x="1122680" y="3229610"/>
                  </a:cubicBezTo>
                  <a:cubicBezTo>
                    <a:pt x="1127760" y="3232150"/>
                    <a:pt x="1132840" y="3237230"/>
                    <a:pt x="1137920" y="3242310"/>
                  </a:cubicBezTo>
                  <a:lnTo>
                    <a:pt x="1144270" y="3248660"/>
                  </a:lnTo>
                  <a:cubicBezTo>
                    <a:pt x="1145540" y="3249930"/>
                    <a:pt x="1146810" y="3249930"/>
                    <a:pt x="1148080" y="3249930"/>
                  </a:cubicBezTo>
                  <a:cubicBezTo>
                    <a:pt x="1151890" y="3249930"/>
                    <a:pt x="1155700" y="3248660"/>
                    <a:pt x="1158240" y="3252470"/>
                  </a:cubicBezTo>
                  <a:cubicBezTo>
                    <a:pt x="1158240" y="3252470"/>
                    <a:pt x="1159510" y="3253740"/>
                    <a:pt x="1160780" y="3253740"/>
                  </a:cubicBezTo>
                  <a:cubicBezTo>
                    <a:pt x="1170940" y="3252470"/>
                    <a:pt x="1177290" y="3258820"/>
                    <a:pt x="1183640" y="3265170"/>
                  </a:cubicBezTo>
                  <a:cubicBezTo>
                    <a:pt x="1186180" y="3267710"/>
                    <a:pt x="1191260" y="3268980"/>
                    <a:pt x="1193800" y="3268980"/>
                  </a:cubicBezTo>
                  <a:cubicBezTo>
                    <a:pt x="1201420" y="3271520"/>
                    <a:pt x="1210310" y="3272790"/>
                    <a:pt x="1216660" y="3277870"/>
                  </a:cubicBezTo>
                  <a:cubicBezTo>
                    <a:pt x="1220470" y="3280410"/>
                    <a:pt x="1225550" y="3284220"/>
                    <a:pt x="1229360" y="3284220"/>
                  </a:cubicBezTo>
                  <a:cubicBezTo>
                    <a:pt x="1235710" y="3284220"/>
                    <a:pt x="1238250" y="3289300"/>
                    <a:pt x="1240790" y="3293110"/>
                  </a:cubicBezTo>
                  <a:cubicBezTo>
                    <a:pt x="1248410" y="3294380"/>
                    <a:pt x="1256030" y="3294380"/>
                    <a:pt x="1259840" y="3302000"/>
                  </a:cubicBezTo>
                  <a:cubicBezTo>
                    <a:pt x="1259840" y="3303270"/>
                    <a:pt x="1261110" y="3303270"/>
                    <a:pt x="1262380" y="3303270"/>
                  </a:cubicBezTo>
                  <a:cubicBezTo>
                    <a:pt x="1267460" y="3304540"/>
                    <a:pt x="1272540" y="3305810"/>
                    <a:pt x="1277620" y="3308350"/>
                  </a:cubicBezTo>
                  <a:cubicBezTo>
                    <a:pt x="1280160" y="3309620"/>
                    <a:pt x="1282700" y="3312160"/>
                    <a:pt x="1286510" y="3314700"/>
                  </a:cubicBezTo>
                  <a:cubicBezTo>
                    <a:pt x="1287780" y="3314700"/>
                    <a:pt x="1287780" y="3315970"/>
                    <a:pt x="1289050" y="3315970"/>
                  </a:cubicBezTo>
                  <a:cubicBezTo>
                    <a:pt x="1297940" y="3315970"/>
                    <a:pt x="1300480" y="3322320"/>
                    <a:pt x="1305560" y="3327400"/>
                  </a:cubicBezTo>
                  <a:cubicBezTo>
                    <a:pt x="1313180" y="3333750"/>
                    <a:pt x="1322070" y="3340100"/>
                    <a:pt x="1328420" y="3347720"/>
                  </a:cubicBezTo>
                  <a:cubicBezTo>
                    <a:pt x="1332230" y="3352800"/>
                    <a:pt x="1338580" y="3355340"/>
                    <a:pt x="1342390" y="3357880"/>
                  </a:cubicBezTo>
                  <a:lnTo>
                    <a:pt x="1350010" y="3361690"/>
                  </a:lnTo>
                  <a:cubicBezTo>
                    <a:pt x="1352550" y="3364230"/>
                    <a:pt x="1355090" y="3366770"/>
                    <a:pt x="1358900" y="3369310"/>
                  </a:cubicBezTo>
                  <a:cubicBezTo>
                    <a:pt x="1362710" y="3370580"/>
                    <a:pt x="1363980" y="3375660"/>
                    <a:pt x="1369060" y="3374390"/>
                  </a:cubicBezTo>
                  <a:cubicBezTo>
                    <a:pt x="1371600" y="3374390"/>
                    <a:pt x="1374140" y="3375660"/>
                    <a:pt x="1376680" y="3376930"/>
                  </a:cubicBezTo>
                  <a:cubicBezTo>
                    <a:pt x="1380490" y="3379470"/>
                    <a:pt x="1381760" y="3382010"/>
                    <a:pt x="1386840" y="3382010"/>
                  </a:cubicBezTo>
                  <a:cubicBezTo>
                    <a:pt x="1389380" y="3382010"/>
                    <a:pt x="1391920" y="3384550"/>
                    <a:pt x="1393190" y="3385820"/>
                  </a:cubicBezTo>
                  <a:cubicBezTo>
                    <a:pt x="1399540" y="3388360"/>
                    <a:pt x="1405890" y="3388360"/>
                    <a:pt x="1409700" y="3380740"/>
                  </a:cubicBezTo>
                  <a:lnTo>
                    <a:pt x="1410970" y="3379470"/>
                  </a:lnTo>
                  <a:cubicBezTo>
                    <a:pt x="1416050" y="3382010"/>
                    <a:pt x="1416050" y="3376930"/>
                    <a:pt x="1417320" y="3374390"/>
                  </a:cubicBezTo>
                  <a:cubicBezTo>
                    <a:pt x="1418590" y="3373120"/>
                    <a:pt x="1421130" y="3371850"/>
                    <a:pt x="1422400" y="3370580"/>
                  </a:cubicBezTo>
                  <a:cubicBezTo>
                    <a:pt x="1424940" y="3368040"/>
                    <a:pt x="1427480" y="3366770"/>
                    <a:pt x="1431290" y="3364230"/>
                  </a:cubicBezTo>
                  <a:cubicBezTo>
                    <a:pt x="1432560" y="3362960"/>
                    <a:pt x="1435100" y="3361690"/>
                    <a:pt x="1436370" y="3361690"/>
                  </a:cubicBezTo>
                  <a:cubicBezTo>
                    <a:pt x="1442720" y="3361690"/>
                    <a:pt x="1446530" y="3359150"/>
                    <a:pt x="1451610" y="3354070"/>
                  </a:cubicBezTo>
                  <a:cubicBezTo>
                    <a:pt x="1455420" y="3350260"/>
                    <a:pt x="1461770" y="3347720"/>
                    <a:pt x="1466850" y="3345180"/>
                  </a:cubicBezTo>
                  <a:cubicBezTo>
                    <a:pt x="1471930" y="3342640"/>
                    <a:pt x="1477010" y="3340100"/>
                    <a:pt x="1483360" y="3338830"/>
                  </a:cubicBezTo>
                  <a:cubicBezTo>
                    <a:pt x="1487170" y="3337560"/>
                    <a:pt x="1490980" y="3337560"/>
                    <a:pt x="1494790" y="3337560"/>
                  </a:cubicBezTo>
                  <a:lnTo>
                    <a:pt x="1497330" y="3337560"/>
                  </a:lnTo>
                  <a:cubicBezTo>
                    <a:pt x="1502410" y="3335020"/>
                    <a:pt x="1507490" y="3331210"/>
                    <a:pt x="1513840" y="3328670"/>
                  </a:cubicBezTo>
                  <a:lnTo>
                    <a:pt x="1517650" y="3328670"/>
                  </a:lnTo>
                  <a:cubicBezTo>
                    <a:pt x="1524000" y="3331210"/>
                    <a:pt x="1530350" y="3331210"/>
                    <a:pt x="1536700" y="3326130"/>
                  </a:cubicBezTo>
                  <a:cubicBezTo>
                    <a:pt x="1537970" y="3324860"/>
                    <a:pt x="1540510" y="3323590"/>
                    <a:pt x="1541780" y="3322320"/>
                  </a:cubicBezTo>
                  <a:cubicBezTo>
                    <a:pt x="1548130" y="3324860"/>
                    <a:pt x="1554480" y="3329940"/>
                    <a:pt x="1562100" y="3329940"/>
                  </a:cubicBezTo>
                  <a:cubicBezTo>
                    <a:pt x="1564640" y="3329940"/>
                    <a:pt x="1568450" y="3328670"/>
                    <a:pt x="1570990" y="3327400"/>
                  </a:cubicBezTo>
                  <a:cubicBezTo>
                    <a:pt x="1576070" y="3327400"/>
                    <a:pt x="1581150" y="3327400"/>
                    <a:pt x="1584960" y="3326130"/>
                  </a:cubicBezTo>
                  <a:cubicBezTo>
                    <a:pt x="1590040" y="3324860"/>
                    <a:pt x="1596390" y="3326130"/>
                    <a:pt x="1601470" y="3323590"/>
                  </a:cubicBezTo>
                  <a:cubicBezTo>
                    <a:pt x="1604010" y="3317240"/>
                    <a:pt x="1605280" y="3317240"/>
                    <a:pt x="1611630" y="3318510"/>
                  </a:cubicBezTo>
                  <a:cubicBezTo>
                    <a:pt x="1619250" y="3319780"/>
                    <a:pt x="1624330" y="3318510"/>
                    <a:pt x="1629410" y="3312160"/>
                  </a:cubicBezTo>
                  <a:cubicBezTo>
                    <a:pt x="1631950" y="3308350"/>
                    <a:pt x="1638300" y="3308350"/>
                    <a:pt x="1642110" y="3305810"/>
                  </a:cubicBezTo>
                  <a:cubicBezTo>
                    <a:pt x="1643380" y="3305810"/>
                    <a:pt x="1644650" y="3304540"/>
                    <a:pt x="1645920" y="3304540"/>
                  </a:cubicBezTo>
                  <a:cubicBezTo>
                    <a:pt x="1648460" y="3303270"/>
                    <a:pt x="1649730" y="3303270"/>
                    <a:pt x="1652270" y="3302000"/>
                  </a:cubicBezTo>
                  <a:cubicBezTo>
                    <a:pt x="1658620" y="3299460"/>
                    <a:pt x="1664970" y="3298190"/>
                    <a:pt x="1671320" y="3294380"/>
                  </a:cubicBezTo>
                  <a:cubicBezTo>
                    <a:pt x="1677670" y="3290570"/>
                    <a:pt x="1682750" y="3288030"/>
                    <a:pt x="1689100" y="3293110"/>
                  </a:cubicBezTo>
                  <a:lnTo>
                    <a:pt x="1691640" y="3293110"/>
                  </a:lnTo>
                  <a:cubicBezTo>
                    <a:pt x="1694180" y="3291840"/>
                    <a:pt x="1695450" y="3291840"/>
                    <a:pt x="1697990" y="3290570"/>
                  </a:cubicBezTo>
                  <a:cubicBezTo>
                    <a:pt x="1697990" y="3286760"/>
                    <a:pt x="1697990" y="3281680"/>
                    <a:pt x="1703070" y="3277870"/>
                  </a:cubicBezTo>
                  <a:cubicBezTo>
                    <a:pt x="1704340" y="3276600"/>
                    <a:pt x="1704340" y="3274060"/>
                    <a:pt x="1706880" y="3272790"/>
                  </a:cubicBezTo>
                  <a:cubicBezTo>
                    <a:pt x="1709420" y="3270250"/>
                    <a:pt x="1713230" y="3270250"/>
                    <a:pt x="1715770" y="3271520"/>
                  </a:cubicBezTo>
                  <a:cubicBezTo>
                    <a:pt x="1717040" y="3272790"/>
                    <a:pt x="1719580" y="3271520"/>
                    <a:pt x="1720850" y="3271520"/>
                  </a:cubicBezTo>
                  <a:cubicBezTo>
                    <a:pt x="1728470" y="3270250"/>
                    <a:pt x="1737360" y="3270250"/>
                    <a:pt x="1744980" y="3268980"/>
                  </a:cubicBezTo>
                  <a:cubicBezTo>
                    <a:pt x="1752600" y="3267710"/>
                    <a:pt x="1760220" y="3266440"/>
                    <a:pt x="1767840" y="3263900"/>
                  </a:cubicBezTo>
                  <a:cubicBezTo>
                    <a:pt x="1772920" y="3261360"/>
                    <a:pt x="1778000" y="3262630"/>
                    <a:pt x="1783080" y="3262630"/>
                  </a:cubicBezTo>
                  <a:cubicBezTo>
                    <a:pt x="1793240" y="3263900"/>
                    <a:pt x="1802130" y="3263900"/>
                    <a:pt x="1811020" y="3258820"/>
                  </a:cubicBezTo>
                  <a:lnTo>
                    <a:pt x="1808480" y="3256280"/>
                  </a:lnTo>
                  <a:cubicBezTo>
                    <a:pt x="1811020" y="3255010"/>
                    <a:pt x="1813560" y="3255010"/>
                    <a:pt x="1817370" y="3255010"/>
                  </a:cubicBezTo>
                  <a:cubicBezTo>
                    <a:pt x="1819910" y="3258820"/>
                    <a:pt x="1823720" y="3256280"/>
                    <a:pt x="1826260" y="3253740"/>
                  </a:cubicBezTo>
                  <a:cubicBezTo>
                    <a:pt x="1830070" y="3249930"/>
                    <a:pt x="1833880" y="3251200"/>
                    <a:pt x="1838960" y="3251200"/>
                  </a:cubicBezTo>
                  <a:cubicBezTo>
                    <a:pt x="1844040" y="3252470"/>
                    <a:pt x="1850390" y="3249930"/>
                    <a:pt x="1856740" y="3248660"/>
                  </a:cubicBezTo>
                  <a:cubicBezTo>
                    <a:pt x="1858010" y="3248660"/>
                    <a:pt x="1859280" y="3246120"/>
                    <a:pt x="1859280" y="3244850"/>
                  </a:cubicBezTo>
                  <a:cubicBezTo>
                    <a:pt x="1861820" y="3244850"/>
                    <a:pt x="1864360" y="3243580"/>
                    <a:pt x="1868170" y="3243580"/>
                  </a:cubicBezTo>
                  <a:lnTo>
                    <a:pt x="1873250" y="3243580"/>
                  </a:lnTo>
                  <a:cubicBezTo>
                    <a:pt x="1878330" y="3246120"/>
                    <a:pt x="1883410" y="3246120"/>
                    <a:pt x="1888490" y="3243580"/>
                  </a:cubicBezTo>
                  <a:cubicBezTo>
                    <a:pt x="1889760" y="3242310"/>
                    <a:pt x="1892300" y="3242310"/>
                    <a:pt x="1893570" y="3242310"/>
                  </a:cubicBezTo>
                  <a:cubicBezTo>
                    <a:pt x="1897380" y="3241040"/>
                    <a:pt x="1901190" y="3242310"/>
                    <a:pt x="1903730" y="3238500"/>
                  </a:cubicBezTo>
                  <a:cubicBezTo>
                    <a:pt x="1905000" y="3237230"/>
                    <a:pt x="1907540" y="3238500"/>
                    <a:pt x="1910080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400" y="3232150"/>
                    <a:pt x="2063750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50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0"/>
                  </a:cubicBezTo>
                  <a:cubicBezTo>
                    <a:pt x="2167890" y="2368550"/>
                    <a:pt x="2160270" y="2153920"/>
                    <a:pt x="2159000" y="1939290"/>
                  </a:cubicBezTo>
                  <a:cubicBezTo>
                    <a:pt x="2159000" y="1831340"/>
                    <a:pt x="2160270" y="1724660"/>
                    <a:pt x="2162810" y="1616710"/>
                  </a:cubicBezTo>
                  <a:cubicBezTo>
                    <a:pt x="2166620" y="1508760"/>
                    <a:pt x="2174240" y="1400810"/>
                    <a:pt x="2179320" y="1292860"/>
                  </a:cubicBezTo>
                  <a:cubicBezTo>
                    <a:pt x="2194560" y="951230"/>
                    <a:pt x="2185670" y="608330"/>
                    <a:pt x="2180590" y="266700"/>
                  </a:cubicBezTo>
                  <a:cubicBezTo>
                    <a:pt x="2176780" y="265430"/>
                    <a:pt x="2174240" y="264160"/>
                    <a:pt x="2171700" y="262890"/>
                  </a:cubicBezTo>
                  <a:cubicBezTo>
                    <a:pt x="2167890" y="260350"/>
                    <a:pt x="2164080" y="259080"/>
                    <a:pt x="2159000" y="260350"/>
                  </a:cubicBezTo>
                  <a:lnTo>
                    <a:pt x="2151380" y="260350"/>
                  </a:lnTo>
                  <a:cubicBezTo>
                    <a:pt x="2147570" y="260350"/>
                    <a:pt x="2142490" y="260350"/>
                    <a:pt x="2139950" y="265430"/>
                  </a:cubicBezTo>
                  <a:cubicBezTo>
                    <a:pt x="2139950" y="265430"/>
                    <a:pt x="2138680" y="266700"/>
                    <a:pt x="2137410" y="266700"/>
                  </a:cubicBezTo>
                  <a:lnTo>
                    <a:pt x="2132330" y="266700"/>
                  </a:lnTo>
                  <a:cubicBezTo>
                    <a:pt x="2131060" y="264160"/>
                    <a:pt x="2133600" y="259080"/>
                    <a:pt x="2127250" y="260350"/>
                  </a:cubicBezTo>
                  <a:cubicBezTo>
                    <a:pt x="2124710" y="260350"/>
                    <a:pt x="2120900" y="261620"/>
                    <a:pt x="2118360" y="261620"/>
                  </a:cubicBezTo>
                  <a:lnTo>
                    <a:pt x="2099310" y="261620"/>
                  </a:lnTo>
                  <a:cubicBezTo>
                    <a:pt x="2098040" y="259080"/>
                    <a:pt x="2096770" y="256540"/>
                    <a:pt x="2094230" y="252730"/>
                  </a:cubicBezTo>
                  <a:cubicBezTo>
                    <a:pt x="2092960" y="250190"/>
                    <a:pt x="2091690" y="248920"/>
                    <a:pt x="2087880" y="251460"/>
                  </a:cubicBezTo>
                  <a:cubicBezTo>
                    <a:pt x="2085340" y="252730"/>
                    <a:pt x="2084070" y="252730"/>
                    <a:pt x="2082800" y="250190"/>
                  </a:cubicBezTo>
                  <a:cubicBezTo>
                    <a:pt x="2078990" y="243840"/>
                    <a:pt x="2075180" y="238760"/>
                    <a:pt x="2067560" y="237490"/>
                  </a:cubicBezTo>
                  <a:cubicBezTo>
                    <a:pt x="2066290" y="237490"/>
                    <a:pt x="2065020" y="234950"/>
                    <a:pt x="2063750" y="233680"/>
                  </a:cubicBezTo>
                  <a:cubicBezTo>
                    <a:pt x="2061210" y="231140"/>
                    <a:pt x="2059940" y="228600"/>
                    <a:pt x="2056130" y="228600"/>
                  </a:cubicBezTo>
                  <a:cubicBezTo>
                    <a:pt x="2054860" y="228600"/>
                    <a:pt x="2052320" y="226060"/>
                    <a:pt x="2052320" y="224790"/>
                  </a:cubicBezTo>
                  <a:cubicBezTo>
                    <a:pt x="2051050" y="219710"/>
                    <a:pt x="2051050" y="215900"/>
                    <a:pt x="2051050" y="210820"/>
                  </a:cubicBezTo>
                  <a:cubicBezTo>
                    <a:pt x="2049780" y="205740"/>
                    <a:pt x="2047240" y="200660"/>
                    <a:pt x="2043430" y="198120"/>
                  </a:cubicBezTo>
                  <a:cubicBezTo>
                    <a:pt x="2037080" y="194310"/>
                    <a:pt x="2032000" y="189230"/>
                    <a:pt x="2025650" y="185420"/>
                  </a:cubicBezTo>
                  <a:cubicBezTo>
                    <a:pt x="2024380" y="184150"/>
                    <a:pt x="2021840" y="182880"/>
                    <a:pt x="2019300" y="182880"/>
                  </a:cubicBezTo>
                  <a:cubicBezTo>
                    <a:pt x="2015490" y="181610"/>
                    <a:pt x="2011680" y="180340"/>
                    <a:pt x="2007870" y="180340"/>
                  </a:cubicBezTo>
                  <a:cubicBezTo>
                    <a:pt x="2004060" y="180340"/>
                    <a:pt x="1998980" y="180340"/>
                    <a:pt x="1995170" y="182880"/>
                  </a:cubicBezTo>
                  <a:cubicBezTo>
                    <a:pt x="1987550" y="186690"/>
                    <a:pt x="1981200" y="181610"/>
                    <a:pt x="1974850" y="181610"/>
                  </a:cubicBezTo>
                  <a:cubicBezTo>
                    <a:pt x="1968500" y="180340"/>
                    <a:pt x="1962150" y="177800"/>
                    <a:pt x="1957070" y="176530"/>
                  </a:cubicBezTo>
                  <a:lnTo>
                    <a:pt x="1940560" y="176530"/>
                  </a:lnTo>
                  <a:cubicBezTo>
                    <a:pt x="1926590" y="179070"/>
                    <a:pt x="1915160" y="171450"/>
                    <a:pt x="1901190" y="170180"/>
                  </a:cubicBezTo>
                  <a:cubicBezTo>
                    <a:pt x="1897380" y="170180"/>
                    <a:pt x="1893570" y="166370"/>
                    <a:pt x="1889760" y="163830"/>
                  </a:cubicBezTo>
                  <a:cubicBezTo>
                    <a:pt x="1887220" y="161290"/>
                    <a:pt x="1884680" y="161290"/>
                    <a:pt x="1880870" y="162560"/>
                  </a:cubicBezTo>
                  <a:cubicBezTo>
                    <a:pt x="1875790" y="163830"/>
                    <a:pt x="1870710" y="162560"/>
                    <a:pt x="1865630" y="163830"/>
                  </a:cubicBezTo>
                  <a:cubicBezTo>
                    <a:pt x="1858010" y="166370"/>
                    <a:pt x="1851660" y="160020"/>
                    <a:pt x="1844040" y="160020"/>
                  </a:cubicBezTo>
                  <a:cubicBezTo>
                    <a:pt x="1837690" y="161290"/>
                    <a:pt x="1831340" y="161290"/>
                    <a:pt x="1824990" y="162560"/>
                  </a:cubicBezTo>
                  <a:lnTo>
                    <a:pt x="1809750" y="166370"/>
                  </a:lnTo>
                  <a:cubicBezTo>
                    <a:pt x="1799590" y="171450"/>
                    <a:pt x="1791970" y="165100"/>
                    <a:pt x="1783080" y="162560"/>
                  </a:cubicBezTo>
                  <a:cubicBezTo>
                    <a:pt x="1776730" y="161290"/>
                    <a:pt x="1772920" y="158750"/>
                    <a:pt x="1767840" y="154940"/>
                  </a:cubicBezTo>
                  <a:cubicBezTo>
                    <a:pt x="1762760" y="151130"/>
                    <a:pt x="1757680" y="154940"/>
                    <a:pt x="1753870" y="154940"/>
                  </a:cubicBezTo>
                  <a:cubicBezTo>
                    <a:pt x="1750060" y="154940"/>
                    <a:pt x="1747520" y="158750"/>
                    <a:pt x="1744980" y="160020"/>
                  </a:cubicBezTo>
                  <a:cubicBezTo>
                    <a:pt x="1741170" y="161290"/>
                    <a:pt x="1737360" y="161290"/>
                    <a:pt x="1733550" y="161290"/>
                  </a:cubicBezTo>
                  <a:cubicBezTo>
                    <a:pt x="1729740" y="161290"/>
                    <a:pt x="1724660" y="160020"/>
                    <a:pt x="1720850" y="161290"/>
                  </a:cubicBezTo>
                  <a:cubicBezTo>
                    <a:pt x="1714500" y="163830"/>
                    <a:pt x="1709420" y="167640"/>
                    <a:pt x="1704340" y="170180"/>
                  </a:cubicBezTo>
                  <a:cubicBezTo>
                    <a:pt x="1703070" y="171450"/>
                    <a:pt x="1701800" y="172720"/>
                    <a:pt x="1700530" y="172720"/>
                  </a:cubicBezTo>
                  <a:cubicBezTo>
                    <a:pt x="1691640" y="177800"/>
                    <a:pt x="1681480" y="179070"/>
                    <a:pt x="1670050" y="179070"/>
                  </a:cubicBezTo>
                  <a:cubicBezTo>
                    <a:pt x="1663700" y="179070"/>
                    <a:pt x="1657350" y="179070"/>
                    <a:pt x="1651000" y="177800"/>
                  </a:cubicBezTo>
                  <a:cubicBezTo>
                    <a:pt x="1647190" y="177800"/>
                    <a:pt x="1644650" y="173990"/>
                    <a:pt x="1642110" y="173990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0"/>
                    <a:pt x="1612900" y="173990"/>
                  </a:cubicBezTo>
                  <a:cubicBezTo>
                    <a:pt x="1607820" y="176530"/>
                    <a:pt x="1602740" y="180340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0"/>
                  </a:cubicBezTo>
                  <a:cubicBezTo>
                    <a:pt x="1537970" y="193040"/>
                    <a:pt x="1530350" y="196850"/>
                    <a:pt x="1522730" y="199390"/>
                  </a:cubicBezTo>
                  <a:cubicBezTo>
                    <a:pt x="1520190" y="200660"/>
                    <a:pt x="1517650" y="199390"/>
                    <a:pt x="1515110" y="198120"/>
                  </a:cubicBezTo>
                  <a:cubicBezTo>
                    <a:pt x="1511300" y="196850"/>
                    <a:pt x="1508760" y="196850"/>
                    <a:pt x="1506220" y="199390"/>
                  </a:cubicBezTo>
                  <a:cubicBezTo>
                    <a:pt x="1504950" y="200660"/>
                    <a:pt x="1503680" y="200660"/>
                    <a:pt x="1502410" y="200660"/>
                  </a:cubicBezTo>
                  <a:cubicBezTo>
                    <a:pt x="1498600" y="201930"/>
                    <a:pt x="1494790" y="201930"/>
                    <a:pt x="1492250" y="203200"/>
                  </a:cubicBezTo>
                  <a:cubicBezTo>
                    <a:pt x="1487170" y="207010"/>
                    <a:pt x="1482090" y="205740"/>
                    <a:pt x="1477010" y="208280"/>
                  </a:cubicBezTo>
                  <a:cubicBezTo>
                    <a:pt x="1471930" y="210820"/>
                    <a:pt x="1466850" y="210820"/>
                    <a:pt x="1463040" y="214630"/>
                  </a:cubicBezTo>
                  <a:cubicBezTo>
                    <a:pt x="1461770" y="215900"/>
                    <a:pt x="1459230" y="215900"/>
                    <a:pt x="1456690" y="215900"/>
                  </a:cubicBezTo>
                  <a:cubicBezTo>
                    <a:pt x="1450340" y="217170"/>
                    <a:pt x="1445260" y="220980"/>
                    <a:pt x="1441450" y="226060"/>
                  </a:cubicBezTo>
                  <a:cubicBezTo>
                    <a:pt x="1436370" y="231140"/>
                    <a:pt x="1431290" y="234950"/>
                    <a:pt x="1426210" y="238760"/>
                  </a:cubicBezTo>
                  <a:cubicBezTo>
                    <a:pt x="1424940" y="240030"/>
                    <a:pt x="1421130" y="240030"/>
                    <a:pt x="1419860" y="240030"/>
                  </a:cubicBezTo>
                  <a:cubicBezTo>
                    <a:pt x="1414780" y="240030"/>
                    <a:pt x="1409700" y="238760"/>
                    <a:pt x="1405890" y="237490"/>
                  </a:cubicBezTo>
                  <a:cubicBezTo>
                    <a:pt x="1403350" y="237490"/>
                    <a:pt x="1402080" y="236220"/>
                    <a:pt x="1399540" y="236220"/>
                  </a:cubicBezTo>
                  <a:cubicBezTo>
                    <a:pt x="1391920" y="240030"/>
                    <a:pt x="1383030" y="237490"/>
                    <a:pt x="1375410" y="237490"/>
                  </a:cubicBezTo>
                  <a:cubicBezTo>
                    <a:pt x="1374140" y="237490"/>
                    <a:pt x="1371600" y="236220"/>
                    <a:pt x="1370330" y="234950"/>
                  </a:cubicBezTo>
                  <a:cubicBezTo>
                    <a:pt x="1365250" y="231140"/>
                    <a:pt x="1360170" y="231140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0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0" y="215900"/>
                    <a:pt x="1240790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0"/>
                    <a:pt x="1169670" y="224790"/>
                  </a:cubicBezTo>
                  <a:lnTo>
                    <a:pt x="1163320" y="224790"/>
                  </a:lnTo>
                  <a:cubicBezTo>
                    <a:pt x="1155700" y="226060"/>
                    <a:pt x="1151890" y="219710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0" y="205740"/>
                    <a:pt x="1097280" y="200660"/>
                    <a:pt x="1090930" y="195580"/>
                  </a:cubicBezTo>
                  <a:cubicBezTo>
                    <a:pt x="1087120" y="193040"/>
                    <a:pt x="1082040" y="190500"/>
                    <a:pt x="1078230" y="189230"/>
                  </a:cubicBezTo>
                  <a:cubicBezTo>
                    <a:pt x="1073150" y="186690"/>
                    <a:pt x="1066800" y="185420"/>
                    <a:pt x="1064260" y="179070"/>
                  </a:cubicBezTo>
                  <a:cubicBezTo>
                    <a:pt x="1062990" y="176530"/>
                    <a:pt x="1060450" y="176530"/>
                    <a:pt x="1059180" y="173990"/>
                  </a:cubicBezTo>
                  <a:cubicBezTo>
                    <a:pt x="1057910" y="171450"/>
                    <a:pt x="1056640" y="168910"/>
                    <a:pt x="1056640" y="167640"/>
                  </a:cubicBezTo>
                  <a:cubicBezTo>
                    <a:pt x="1056640" y="165100"/>
                    <a:pt x="1057910" y="162560"/>
                    <a:pt x="1059180" y="160020"/>
                  </a:cubicBezTo>
                  <a:cubicBezTo>
                    <a:pt x="1060450" y="156210"/>
                    <a:pt x="1057910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0" y="114300"/>
                    <a:pt x="1023620" y="111760"/>
                    <a:pt x="1019810" y="109220"/>
                  </a:cubicBezTo>
                  <a:cubicBezTo>
                    <a:pt x="1010920" y="105410"/>
                    <a:pt x="1002030" y="101600"/>
                    <a:pt x="993140" y="96520"/>
                  </a:cubicBezTo>
                  <a:cubicBezTo>
                    <a:pt x="993140" y="106680"/>
                    <a:pt x="990600" y="104140"/>
                    <a:pt x="989330" y="101600"/>
                  </a:cubicBezTo>
                  <a:cubicBezTo>
                    <a:pt x="989330" y="97790"/>
                    <a:pt x="986790" y="96520"/>
                    <a:pt x="982980" y="96520"/>
                  </a:cubicBezTo>
                  <a:cubicBezTo>
                    <a:pt x="982980" y="96520"/>
                    <a:pt x="981710" y="96520"/>
                    <a:pt x="981710" y="95250"/>
                  </a:cubicBezTo>
                  <a:cubicBezTo>
                    <a:pt x="980440" y="87630"/>
                    <a:pt x="974090" y="90170"/>
                    <a:pt x="970280" y="88900"/>
                  </a:cubicBezTo>
                  <a:cubicBezTo>
                    <a:pt x="967740" y="87630"/>
                    <a:pt x="965200" y="86360"/>
                    <a:pt x="962660" y="87630"/>
                  </a:cubicBezTo>
                  <a:cubicBezTo>
                    <a:pt x="957580" y="88900"/>
                    <a:pt x="953770" y="85090"/>
                    <a:pt x="948690" y="83820"/>
                  </a:cubicBezTo>
                  <a:cubicBezTo>
                    <a:pt x="947420" y="83820"/>
                    <a:pt x="946150" y="83820"/>
                    <a:pt x="944880" y="85090"/>
                  </a:cubicBezTo>
                  <a:cubicBezTo>
                    <a:pt x="942340" y="87630"/>
                    <a:pt x="939800" y="87630"/>
                    <a:pt x="935990" y="85090"/>
                  </a:cubicBezTo>
                  <a:cubicBezTo>
                    <a:pt x="930910" y="81280"/>
                    <a:pt x="925830" y="81280"/>
                    <a:pt x="919480" y="83820"/>
                  </a:cubicBezTo>
                  <a:cubicBezTo>
                    <a:pt x="916940" y="85090"/>
                    <a:pt x="914400" y="85090"/>
                    <a:pt x="911860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0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0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10"/>
              <a:stretch>
                <a:fillRect l="-86771" r="-4550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90459" y="2973131"/>
            <a:ext cx="2328500" cy="3596628"/>
            <a:chOff x="0" y="0"/>
            <a:chExt cx="2192020" cy="3385820"/>
          </a:xfrm>
        </p:grpSpPr>
        <p:sp>
          <p:nvSpPr>
            <p:cNvPr id="12" name="Freeform 12"/>
            <p:cNvSpPr/>
            <p:nvPr/>
          </p:nvSpPr>
          <p:spPr>
            <a:xfrm>
              <a:off x="1270" y="0"/>
              <a:ext cx="2194560" cy="3388360"/>
            </a:xfrm>
            <a:custGeom>
              <a:avLst/>
              <a:gdLst/>
              <a:ahLst/>
              <a:cxnLst/>
              <a:rect l="l" t="t" r="r" b="b"/>
              <a:pathLst>
                <a:path w="2194560" h="3388360">
                  <a:moveTo>
                    <a:pt x="3810" y="317500"/>
                  </a:moveTo>
                  <a:cubicBezTo>
                    <a:pt x="13970" y="425450"/>
                    <a:pt x="16510" y="533400"/>
                    <a:pt x="17780" y="642620"/>
                  </a:cubicBezTo>
                  <a:cubicBezTo>
                    <a:pt x="24130" y="1036320"/>
                    <a:pt x="21590" y="1430020"/>
                    <a:pt x="17780" y="1823720"/>
                  </a:cubicBezTo>
                  <a:cubicBezTo>
                    <a:pt x="13970" y="2218690"/>
                    <a:pt x="8890" y="2613660"/>
                    <a:pt x="8890" y="3009900"/>
                  </a:cubicBezTo>
                  <a:cubicBezTo>
                    <a:pt x="8890" y="3013710"/>
                    <a:pt x="8890" y="3017520"/>
                    <a:pt x="7620" y="3021330"/>
                  </a:cubicBezTo>
                  <a:cubicBezTo>
                    <a:pt x="11430" y="3022600"/>
                    <a:pt x="15240" y="3025140"/>
                    <a:pt x="19050" y="3027680"/>
                  </a:cubicBezTo>
                  <a:cubicBezTo>
                    <a:pt x="24130" y="3031490"/>
                    <a:pt x="27940" y="3037840"/>
                    <a:pt x="33020" y="3044190"/>
                  </a:cubicBezTo>
                  <a:cubicBezTo>
                    <a:pt x="44450" y="3058160"/>
                    <a:pt x="55880" y="3072130"/>
                    <a:pt x="66040" y="3086100"/>
                  </a:cubicBezTo>
                  <a:cubicBezTo>
                    <a:pt x="77470" y="3102610"/>
                    <a:pt x="88900" y="3117850"/>
                    <a:pt x="100330" y="3134360"/>
                  </a:cubicBezTo>
                  <a:cubicBezTo>
                    <a:pt x="105410" y="3141980"/>
                    <a:pt x="110490" y="3149600"/>
                    <a:pt x="115570" y="3155950"/>
                  </a:cubicBezTo>
                  <a:cubicBezTo>
                    <a:pt x="119380" y="3161030"/>
                    <a:pt x="125730" y="3163570"/>
                    <a:pt x="129540" y="3167380"/>
                  </a:cubicBezTo>
                  <a:cubicBezTo>
                    <a:pt x="142240" y="3177540"/>
                    <a:pt x="156210" y="3187700"/>
                    <a:pt x="168910" y="3197860"/>
                  </a:cubicBezTo>
                  <a:cubicBezTo>
                    <a:pt x="181610" y="3208020"/>
                    <a:pt x="194310" y="3216910"/>
                    <a:pt x="209550" y="3223260"/>
                  </a:cubicBezTo>
                  <a:cubicBezTo>
                    <a:pt x="243840" y="3238500"/>
                    <a:pt x="276860" y="3255010"/>
                    <a:pt x="311150" y="3270250"/>
                  </a:cubicBezTo>
                  <a:cubicBezTo>
                    <a:pt x="330200" y="3279140"/>
                    <a:pt x="349250" y="3286760"/>
                    <a:pt x="369570" y="3295650"/>
                  </a:cubicBezTo>
                  <a:cubicBezTo>
                    <a:pt x="370840" y="3296920"/>
                    <a:pt x="374650" y="3295650"/>
                    <a:pt x="375920" y="3295650"/>
                  </a:cubicBezTo>
                  <a:lnTo>
                    <a:pt x="383540" y="3295650"/>
                  </a:lnTo>
                  <a:lnTo>
                    <a:pt x="384810" y="3296920"/>
                  </a:lnTo>
                  <a:cubicBezTo>
                    <a:pt x="387350" y="3290570"/>
                    <a:pt x="389890" y="3285490"/>
                    <a:pt x="393700" y="3279140"/>
                  </a:cubicBezTo>
                  <a:cubicBezTo>
                    <a:pt x="397510" y="3274060"/>
                    <a:pt x="400050" y="3265170"/>
                    <a:pt x="408940" y="3265170"/>
                  </a:cubicBezTo>
                  <a:cubicBezTo>
                    <a:pt x="408940" y="3265170"/>
                    <a:pt x="410210" y="3265170"/>
                    <a:pt x="410210" y="3263900"/>
                  </a:cubicBezTo>
                  <a:cubicBezTo>
                    <a:pt x="414020" y="3257550"/>
                    <a:pt x="420370" y="3256280"/>
                    <a:pt x="427990" y="3255010"/>
                  </a:cubicBezTo>
                  <a:cubicBezTo>
                    <a:pt x="435610" y="3253740"/>
                    <a:pt x="441960" y="3249930"/>
                    <a:pt x="448310" y="3247390"/>
                  </a:cubicBezTo>
                  <a:cubicBezTo>
                    <a:pt x="449580" y="3247390"/>
                    <a:pt x="449580" y="3246120"/>
                    <a:pt x="450850" y="3246120"/>
                  </a:cubicBezTo>
                  <a:cubicBezTo>
                    <a:pt x="459740" y="3248660"/>
                    <a:pt x="466090" y="3242310"/>
                    <a:pt x="473710" y="3239770"/>
                  </a:cubicBezTo>
                  <a:lnTo>
                    <a:pt x="474980" y="3239770"/>
                  </a:lnTo>
                  <a:cubicBezTo>
                    <a:pt x="482600" y="3239770"/>
                    <a:pt x="488950" y="3235960"/>
                    <a:pt x="496570" y="3234690"/>
                  </a:cubicBezTo>
                  <a:cubicBezTo>
                    <a:pt x="502920" y="3233420"/>
                    <a:pt x="509270" y="3233420"/>
                    <a:pt x="515620" y="3229610"/>
                  </a:cubicBezTo>
                  <a:cubicBezTo>
                    <a:pt x="521970" y="3225800"/>
                    <a:pt x="529590" y="3223260"/>
                    <a:pt x="535940" y="3220720"/>
                  </a:cubicBezTo>
                  <a:cubicBezTo>
                    <a:pt x="542290" y="3218180"/>
                    <a:pt x="548640" y="3216910"/>
                    <a:pt x="554990" y="3214370"/>
                  </a:cubicBezTo>
                  <a:lnTo>
                    <a:pt x="561340" y="3214370"/>
                  </a:lnTo>
                  <a:cubicBezTo>
                    <a:pt x="567690" y="3214370"/>
                    <a:pt x="572770" y="3214370"/>
                    <a:pt x="577850" y="3210560"/>
                  </a:cubicBezTo>
                  <a:lnTo>
                    <a:pt x="580390" y="3210560"/>
                  </a:lnTo>
                  <a:cubicBezTo>
                    <a:pt x="586740" y="3210560"/>
                    <a:pt x="594360" y="3211830"/>
                    <a:pt x="600710" y="3211830"/>
                  </a:cubicBezTo>
                  <a:lnTo>
                    <a:pt x="605790" y="3211830"/>
                  </a:lnTo>
                  <a:cubicBezTo>
                    <a:pt x="612140" y="3210560"/>
                    <a:pt x="614680" y="3215640"/>
                    <a:pt x="618490" y="3218180"/>
                  </a:cubicBezTo>
                  <a:cubicBezTo>
                    <a:pt x="624840" y="3225800"/>
                    <a:pt x="632460" y="3227070"/>
                    <a:pt x="642620" y="3225800"/>
                  </a:cubicBezTo>
                  <a:cubicBezTo>
                    <a:pt x="651510" y="3224530"/>
                    <a:pt x="659130" y="3223260"/>
                    <a:pt x="668020" y="3223260"/>
                  </a:cubicBezTo>
                  <a:cubicBezTo>
                    <a:pt x="671830" y="3223260"/>
                    <a:pt x="676910" y="3224530"/>
                    <a:pt x="680720" y="3225800"/>
                  </a:cubicBezTo>
                  <a:cubicBezTo>
                    <a:pt x="684530" y="3227070"/>
                    <a:pt x="687070" y="3228340"/>
                    <a:pt x="690880" y="3229610"/>
                  </a:cubicBezTo>
                  <a:lnTo>
                    <a:pt x="694690" y="3233420"/>
                  </a:lnTo>
                  <a:cubicBezTo>
                    <a:pt x="694690" y="3233420"/>
                    <a:pt x="695960" y="3237230"/>
                    <a:pt x="697230" y="3238500"/>
                  </a:cubicBezTo>
                  <a:cubicBezTo>
                    <a:pt x="699770" y="3239770"/>
                    <a:pt x="702310" y="3239770"/>
                    <a:pt x="703580" y="3241040"/>
                  </a:cubicBezTo>
                  <a:lnTo>
                    <a:pt x="704850" y="3242310"/>
                  </a:lnTo>
                  <a:cubicBezTo>
                    <a:pt x="711200" y="3238500"/>
                    <a:pt x="713740" y="3244850"/>
                    <a:pt x="717550" y="3246120"/>
                  </a:cubicBezTo>
                  <a:cubicBezTo>
                    <a:pt x="722630" y="3248660"/>
                    <a:pt x="726440" y="3251200"/>
                    <a:pt x="731520" y="3255010"/>
                  </a:cubicBezTo>
                  <a:cubicBezTo>
                    <a:pt x="731520" y="3253740"/>
                    <a:pt x="731520" y="3252470"/>
                    <a:pt x="732790" y="3251200"/>
                  </a:cubicBezTo>
                  <a:cubicBezTo>
                    <a:pt x="740410" y="3252470"/>
                    <a:pt x="749300" y="3252470"/>
                    <a:pt x="756920" y="3257550"/>
                  </a:cubicBezTo>
                  <a:cubicBezTo>
                    <a:pt x="758190" y="3255010"/>
                    <a:pt x="760730" y="3252470"/>
                    <a:pt x="763270" y="3249930"/>
                  </a:cubicBezTo>
                  <a:cubicBezTo>
                    <a:pt x="763270" y="3249930"/>
                    <a:pt x="763270" y="3248660"/>
                    <a:pt x="764540" y="3248660"/>
                  </a:cubicBezTo>
                  <a:cubicBezTo>
                    <a:pt x="770890" y="3247390"/>
                    <a:pt x="774700" y="3243580"/>
                    <a:pt x="775970" y="3237230"/>
                  </a:cubicBezTo>
                  <a:cubicBezTo>
                    <a:pt x="777240" y="3234690"/>
                    <a:pt x="777240" y="3232150"/>
                    <a:pt x="777240" y="3230880"/>
                  </a:cubicBezTo>
                  <a:cubicBezTo>
                    <a:pt x="782320" y="3228340"/>
                    <a:pt x="786130" y="3225800"/>
                    <a:pt x="791210" y="3223260"/>
                  </a:cubicBezTo>
                  <a:lnTo>
                    <a:pt x="791210" y="3220720"/>
                  </a:lnTo>
                  <a:cubicBezTo>
                    <a:pt x="787400" y="3214370"/>
                    <a:pt x="787400" y="3213100"/>
                    <a:pt x="793750" y="3210560"/>
                  </a:cubicBezTo>
                  <a:cubicBezTo>
                    <a:pt x="795020" y="3209290"/>
                    <a:pt x="795020" y="3208020"/>
                    <a:pt x="796290" y="3208020"/>
                  </a:cubicBezTo>
                  <a:cubicBezTo>
                    <a:pt x="798830" y="3206750"/>
                    <a:pt x="801370" y="3205480"/>
                    <a:pt x="802640" y="3204210"/>
                  </a:cubicBezTo>
                  <a:cubicBezTo>
                    <a:pt x="802640" y="3204210"/>
                    <a:pt x="802640" y="3205480"/>
                    <a:pt x="803910" y="3205480"/>
                  </a:cubicBezTo>
                  <a:lnTo>
                    <a:pt x="803910" y="3202940"/>
                  </a:lnTo>
                  <a:cubicBezTo>
                    <a:pt x="811530" y="3200400"/>
                    <a:pt x="819150" y="3197860"/>
                    <a:pt x="826770" y="3194050"/>
                  </a:cubicBezTo>
                  <a:cubicBezTo>
                    <a:pt x="830580" y="3191510"/>
                    <a:pt x="834390" y="3190240"/>
                    <a:pt x="839470" y="3192780"/>
                  </a:cubicBezTo>
                  <a:cubicBezTo>
                    <a:pt x="842010" y="3194050"/>
                    <a:pt x="844550" y="3192780"/>
                    <a:pt x="847090" y="3191510"/>
                  </a:cubicBezTo>
                  <a:cubicBezTo>
                    <a:pt x="853440" y="3188970"/>
                    <a:pt x="859790" y="3187700"/>
                    <a:pt x="866140" y="3185160"/>
                  </a:cubicBezTo>
                  <a:cubicBezTo>
                    <a:pt x="871220" y="3183890"/>
                    <a:pt x="875030" y="3181350"/>
                    <a:pt x="880110" y="3178810"/>
                  </a:cubicBezTo>
                  <a:cubicBezTo>
                    <a:pt x="880110" y="3178810"/>
                    <a:pt x="881380" y="3176270"/>
                    <a:pt x="880110" y="3175000"/>
                  </a:cubicBezTo>
                  <a:cubicBezTo>
                    <a:pt x="880110" y="3173730"/>
                    <a:pt x="878840" y="3171190"/>
                    <a:pt x="878840" y="3169920"/>
                  </a:cubicBezTo>
                  <a:cubicBezTo>
                    <a:pt x="882650" y="3167380"/>
                    <a:pt x="885190" y="3164840"/>
                    <a:pt x="887730" y="3164840"/>
                  </a:cubicBezTo>
                  <a:cubicBezTo>
                    <a:pt x="891540" y="3163570"/>
                    <a:pt x="896620" y="3163570"/>
                    <a:pt x="901700" y="3162300"/>
                  </a:cubicBezTo>
                  <a:cubicBezTo>
                    <a:pt x="905510" y="3150870"/>
                    <a:pt x="913130" y="3148330"/>
                    <a:pt x="922020" y="3152140"/>
                  </a:cubicBezTo>
                  <a:lnTo>
                    <a:pt x="924560" y="3149600"/>
                  </a:lnTo>
                  <a:cubicBezTo>
                    <a:pt x="925830" y="3150870"/>
                    <a:pt x="925830" y="3150870"/>
                    <a:pt x="925830" y="3152140"/>
                  </a:cubicBezTo>
                  <a:cubicBezTo>
                    <a:pt x="929640" y="3149600"/>
                    <a:pt x="933450" y="3147060"/>
                    <a:pt x="937260" y="3145790"/>
                  </a:cubicBezTo>
                  <a:cubicBezTo>
                    <a:pt x="941070" y="3143250"/>
                    <a:pt x="944880" y="3140710"/>
                    <a:pt x="949960" y="3143250"/>
                  </a:cubicBezTo>
                  <a:cubicBezTo>
                    <a:pt x="949960" y="3136900"/>
                    <a:pt x="953770" y="3136900"/>
                    <a:pt x="957580" y="3138170"/>
                  </a:cubicBezTo>
                  <a:cubicBezTo>
                    <a:pt x="960120" y="3138170"/>
                    <a:pt x="963930" y="3136900"/>
                    <a:pt x="966470" y="3135630"/>
                  </a:cubicBezTo>
                  <a:cubicBezTo>
                    <a:pt x="967740" y="3135630"/>
                    <a:pt x="970280" y="3134360"/>
                    <a:pt x="971550" y="3135630"/>
                  </a:cubicBezTo>
                  <a:cubicBezTo>
                    <a:pt x="976630" y="3139440"/>
                    <a:pt x="984250" y="3140710"/>
                    <a:pt x="989330" y="3147060"/>
                  </a:cubicBezTo>
                  <a:cubicBezTo>
                    <a:pt x="993140" y="3152140"/>
                    <a:pt x="999490" y="3154680"/>
                    <a:pt x="1002030" y="3162300"/>
                  </a:cubicBezTo>
                  <a:cubicBezTo>
                    <a:pt x="1003300" y="3164840"/>
                    <a:pt x="1008380" y="3167380"/>
                    <a:pt x="1010920" y="3168650"/>
                  </a:cubicBezTo>
                  <a:cubicBezTo>
                    <a:pt x="1010920" y="3168650"/>
                    <a:pt x="1012190" y="3168650"/>
                    <a:pt x="1013460" y="3169920"/>
                  </a:cubicBezTo>
                  <a:cubicBezTo>
                    <a:pt x="1014730" y="3173730"/>
                    <a:pt x="1018540" y="3172460"/>
                    <a:pt x="1021080" y="3171190"/>
                  </a:cubicBezTo>
                  <a:cubicBezTo>
                    <a:pt x="1023620" y="3171190"/>
                    <a:pt x="1026160" y="3169920"/>
                    <a:pt x="1027430" y="3173730"/>
                  </a:cubicBezTo>
                  <a:cubicBezTo>
                    <a:pt x="1027430" y="3175000"/>
                    <a:pt x="1031240" y="3176270"/>
                    <a:pt x="1032510" y="3177540"/>
                  </a:cubicBezTo>
                  <a:cubicBezTo>
                    <a:pt x="1036320" y="3180080"/>
                    <a:pt x="1040130" y="3182620"/>
                    <a:pt x="1042670" y="3185160"/>
                  </a:cubicBezTo>
                  <a:cubicBezTo>
                    <a:pt x="1043940" y="3186430"/>
                    <a:pt x="1045210" y="3187700"/>
                    <a:pt x="1045210" y="3188970"/>
                  </a:cubicBezTo>
                  <a:cubicBezTo>
                    <a:pt x="1045210" y="3192780"/>
                    <a:pt x="1049020" y="3195320"/>
                    <a:pt x="1052830" y="3195320"/>
                  </a:cubicBezTo>
                  <a:cubicBezTo>
                    <a:pt x="1057910" y="3196590"/>
                    <a:pt x="1061720" y="3196590"/>
                    <a:pt x="1066800" y="3197860"/>
                  </a:cubicBezTo>
                  <a:cubicBezTo>
                    <a:pt x="1068070" y="3197860"/>
                    <a:pt x="1068070" y="3200400"/>
                    <a:pt x="1069340" y="3200400"/>
                  </a:cubicBezTo>
                  <a:cubicBezTo>
                    <a:pt x="1070610" y="3202940"/>
                    <a:pt x="1071880" y="3206750"/>
                    <a:pt x="1076960" y="3204210"/>
                  </a:cubicBezTo>
                  <a:cubicBezTo>
                    <a:pt x="1079500" y="3202940"/>
                    <a:pt x="1087120" y="3205480"/>
                    <a:pt x="1088390" y="3208020"/>
                  </a:cubicBezTo>
                  <a:cubicBezTo>
                    <a:pt x="1090930" y="3216910"/>
                    <a:pt x="1099820" y="3216910"/>
                    <a:pt x="1106170" y="3219450"/>
                  </a:cubicBezTo>
                  <a:cubicBezTo>
                    <a:pt x="1107440" y="3219450"/>
                    <a:pt x="1108710" y="3219450"/>
                    <a:pt x="1108710" y="3220720"/>
                  </a:cubicBezTo>
                  <a:cubicBezTo>
                    <a:pt x="1112520" y="3225800"/>
                    <a:pt x="1117600" y="3227070"/>
                    <a:pt x="1122680" y="3229610"/>
                  </a:cubicBezTo>
                  <a:cubicBezTo>
                    <a:pt x="1127760" y="3232150"/>
                    <a:pt x="1132840" y="3237230"/>
                    <a:pt x="1137920" y="3242310"/>
                  </a:cubicBezTo>
                  <a:lnTo>
                    <a:pt x="1144270" y="3248660"/>
                  </a:lnTo>
                  <a:cubicBezTo>
                    <a:pt x="1145540" y="3249930"/>
                    <a:pt x="1146810" y="3249930"/>
                    <a:pt x="1148080" y="3249930"/>
                  </a:cubicBezTo>
                  <a:cubicBezTo>
                    <a:pt x="1151890" y="3249930"/>
                    <a:pt x="1155700" y="3248660"/>
                    <a:pt x="1158240" y="3252470"/>
                  </a:cubicBezTo>
                  <a:cubicBezTo>
                    <a:pt x="1158240" y="3252470"/>
                    <a:pt x="1159510" y="3253740"/>
                    <a:pt x="1160780" y="3253740"/>
                  </a:cubicBezTo>
                  <a:cubicBezTo>
                    <a:pt x="1170940" y="3252470"/>
                    <a:pt x="1177290" y="3258820"/>
                    <a:pt x="1183640" y="3265170"/>
                  </a:cubicBezTo>
                  <a:cubicBezTo>
                    <a:pt x="1186180" y="3267710"/>
                    <a:pt x="1191260" y="3268980"/>
                    <a:pt x="1193800" y="3268980"/>
                  </a:cubicBezTo>
                  <a:cubicBezTo>
                    <a:pt x="1201420" y="3271520"/>
                    <a:pt x="1210310" y="3272790"/>
                    <a:pt x="1216660" y="3277870"/>
                  </a:cubicBezTo>
                  <a:cubicBezTo>
                    <a:pt x="1220470" y="3280410"/>
                    <a:pt x="1225550" y="3284220"/>
                    <a:pt x="1229360" y="3284220"/>
                  </a:cubicBezTo>
                  <a:cubicBezTo>
                    <a:pt x="1235710" y="3284220"/>
                    <a:pt x="1238250" y="3289300"/>
                    <a:pt x="1240790" y="3293110"/>
                  </a:cubicBezTo>
                  <a:cubicBezTo>
                    <a:pt x="1248410" y="3294380"/>
                    <a:pt x="1256030" y="3294380"/>
                    <a:pt x="1259840" y="3302000"/>
                  </a:cubicBezTo>
                  <a:cubicBezTo>
                    <a:pt x="1259840" y="3303270"/>
                    <a:pt x="1261110" y="3303270"/>
                    <a:pt x="1262380" y="3303270"/>
                  </a:cubicBezTo>
                  <a:cubicBezTo>
                    <a:pt x="1267460" y="3304540"/>
                    <a:pt x="1272540" y="3305810"/>
                    <a:pt x="1277620" y="3308350"/>
                  </a:cubicBezTo>
                  <a:cubicBezTo>
                    <a:pt x="1280160" y="3309620"/>
                    <a:pt x="1282700" y="3312160"/>
                    <a:pt x="1286510" y="3314700"/>
                  </a:cubicBezTo>
                  <a:cubicBezTo>
                    <a:pt x="1287780" y="3314700"/>
                    <a:pt x="1287780" y="3315970"/>
                    <a:pt x="1289050" y="3315970"/>
                  </a:cubicBezTo>
                  <a:cubicBezTo>
                    <a:pt x="1297940" y="3315970"/>
                    <a:pt x="1300480" y="3322320"/>
                    <a:pt x="1305560" y="3327400"/>
                  </a:cubicBezTo>
                  <a:cubicBezTo>
                    <a:pt x="1313180" y="3333750"/>
                    <a:pt x="1322070" y="3340100"/>
                    <a:pt x="1328420" y="3347720"/>
                  </a:cubicBezTo>
                  <a:cubicBezTo>
                    <a:pt x="1332230" y="3352800"/>
                    <a:pt x="1338580" y="3355340"/>
                    <a:pt x="1342390" y="3357880"/>
                  </a:cubicBezTo>
                  <a:lnTo>
                    <a:pt x="1350010" y="3361690"/>
                  </a:lnTo>
                  <a:cubicBezTo>
                    <a:pt x="1352550" y="3364230"/>
                    <a:pt x="1355090" y="3366770"/>
                    <a:pt x="1358900" y="3369310"/>
                  </a:cubicBezTo>
                  <a:cubicBezTo>
                    <a:pt x="1362710" y="3370580"/>
                    <a:pt x="1363980" y="3375660"/>
                    <a:pt x="1369060" y="3374390"/>
                  </a:cubicBezTo>
                  <a:cubicBezTo>
                    <a:pt x="1371600" y="3374390"/>
                    <a:pt x="1374140" y="3375660"/>
                    <a:pt x="1376680" y="3376930"/>
                  </a:cubicBezTo>
                  <a:cubicBezTo>
                    <a:pt x="1380490" y="3379470"/>
                    <a:pt x="1381760" y="3382010"/>
                    <a:pt x="1386840" y="3382010"/>
                  </a:cubicBezTo>
                  <a:cubicBezTo>
                    <a:pt x="1389380" y="3382010"/>
                    <a:pt x="1391920" y="3384550"/>
                    <a:pt x="1393190" y="3385820"/>
                  </a:cubicBezTo>
                  <a:cubicBezTo>
                    <a:pt x="1399540" y="3388360"/>
                    <a:pt x="1405890" y="3388360"/>
                    <a:pt x="1409700" y="3380740"/>
                  </a:cubicBezTo>
                  <a:lnTo>
                    <a:pt x="1410970" y="3379470"/>
                  </a:lnTo>
                  <a:cubicBezTo>
                    <a:pt x="1416050" y="3382010"/>
                    <a:pt x="1416050" y="3376930"/>
                    <a:pt x="1417320" y="3374390"/>
                  </a:cubicBezTo>
                  <a:cubicBezTo>
                    <a:pt x="1418590" y="3373120"/>
                    <a:pt x="1421130" y="3371850"/>
                    <a:pt x="1422400" y="3370580"/>
                  </a:cubicBezTo>
                  <a:cubicBezTo>
                    <a:pt x="1424940" y="3368040"/>
                    <a:pt x="1427480" y="3366770"/>
                    <a:pt x="1431290" y="3364230"/>
                  </a:cubicBezTo>
                  <a:cubicBezTo>
                    <a:pt x="1432560" y="3362960"/>
                    <a:pt x="1435100" y="3361690"/>
                    <a:pt x="1436370" y="3361690"/>
                  </a:cubicBezTo>
                  <a:cubicBezTo>
                    <a:pt x="1442720" y="3361690"/>
                    <a:pt x="1446530" y="3359150"/>
                    <a:pt x="1451610" y="3354070"/>
                  </a:cubicBezTo>
                  <a:cubicBezTo>
                    <a:pt x="1455420" y="3350260"/>
                    <a:pt x="1461770" y="3347720"/>
                    <a:pt x="1466850" y="3345180"/>
                  </a:cubicBezTo>
                  <a:cubicBezTo>
                    <a:pt x="1471930" y="3342640"/>
                    <a:pt x="1477010" y="3340100"/>
                    <a:pt x="1483360" y="3338830"/>
                  </a:cubicBezTo>
                  <a:cubicBezTo>
                    <a:pt x="1487170" y="3337560"/>
                    <a:pt x="1490980" y="3337560"/>
                    <a:pt x="1494790" y="3337560"/>
                  </a:cubicBezTo>
                  <a:lnTo>
                    <a:pt x="1497330" y="3337560"/>
                  </a:lnTo>
                  <a:cubicBezTo>
                    <a:pt x="1502410" y="3335020"/>
                    <a:pt x="1507490" y="3331210"/>
                    <a:pt x="1513840" y="3328670"/>
                  </a:cubicBezTo>
                  <a:lnTo>
                    <a:pt x="1517650" y="3328670"/>
                  </a:lnTo>
                  <a:cubicBezTo>
                    <a:pt x="1524000" y="3331210"/>
                    <a:pt x="1530350" y="3331210"/>
                    <a:pt x="1536700" y="3326130"/>
                  </a:cubicBezTo>
                  <a:cubicBezTo>
                    <a:pt x="1537970" y="3324860"/>
                    <a:pt x="1540510" y="3323590"/>
                    <a:pt x="1541780" y="3322320"/>
                  </a:cubicBezTo>
                  <a:cubicBezTo>
                    <a:pt x="1548130" y="3324860"/>
                    <a:pt x="1554480" y="3329940"/>
                    <a:pt x="1562100" y="3329940"/>
                  </a:cubicBezTo>
                  <a:cubicBezTo>
                    <a:pt x="1564640" y="3329940"/>
                    <a:pt x="1568450" y="3328670"/>
                    <a:pt x="1570990" y="3327400"/>
                  </a:cubicBezTo>
                  <a:cubicBezTo>
                    <a:pt x="1576070" y="3327400"/>
                    <a:pt x="1581150" y="3327400"/>
                    <a:pt x="1584960" y="3326130"/>
                  </a:cubicBezTo>
                  <a:cubicBezTo>
                    <a:pt x="1590040" y="3324860"/>
                    <a:pt x="1596390" y="3326130"/>
                    <a:pt x="1601470" y="3323590"/>
                  </a:cubicBezTo>
                  <a:cubicBezTo>
                    <a:pt x="1604010" y="3317240"/>
                    <a:pt x="1605280" y="3317240"/>
                    <a:pt x="1611630" y="3318510"/>
                  </a:cubicBezTo>
                  <a:cubicBezTo>
                    <a:pt x="1619250" y="3319780"/>
                    <a:pt x="1624330" y="3318510"/>
                    <a:pt x="1629410" y="3312160"/>
                  </a:cubicBezTo>
                  <a:cubicBezTo>
                    <a:pt x="1631950" y="3308350"/>
                    <a:pt x="1638300" y="3308350"/>
                    <a:pt x="1642110" y="3305810"/>
                  </a:cubicBezTo>
                  <a:cubicBezTo>
                    <a:pt x="1643380" y="3305810"/>
                    <a:pt x="1644650" y="3304540"/>
                    <a:pt x="1645920" y="3304540"/>
                  </a:cubicBezTo>
                  <a:cubicBezTo>
                    <a:pt x="1648460" y="3303270"/>
                    <a:pt x="1649730" y="3303270"/>
                    <a:pt x="1652270" y="3302000"/>
                  </a:cubicBezTo>
                  <a:cubicBezTo>
                    <a:pt x="1658620" y="3299460"/>
                    <a:pt x="1664970" y="3298190"/>
                    <a:pt x="1671320" y="3294380"/>
                  </a:cubicBezTo>
                  <a:cubicBezTo>
                    <a:pt x="1677670" y="3290570"/>
                    <a:pt x="1682750" y="3288030"/>
                    <a:pt x="1689100" y="3293110"/>
                  </a:cubicBezTo>
                  <a:lnTo>
                    <a:pt x="1691640" y="3293110"/>
                  </a:lnTo>
                  <a:cubicBezTo>
                    <a:pt x="1694180" y="3291840"/>
                    <a:pt x="1695450" y="3291840"/>
                    <a:pt x="1697990" y="3290570"/>
                  </a:cubicBezTo>
                  <a:cubicBezTo>
                    <a:pt x="1697990" y="3286760"/>
                    <a:pt x="1697990" y="3281680"/>
                    <a:pt x="1703070" y="3277870"/>
                  </a:cubicBezTo>
                  <a:cubicBezTo>
                    <a:pt x="1704340" y="3276600"/>
                    <a:pt x="1704340" y="3274060"/>
                    <a:pt x="1706880" y="3272790"/>
                  </a:cubicBezTo>
                  <a:cubicBezTo>
                    <a:pt x="1709420" y="3270250"/>
                    <a:pt x="1713230" y="3270250"/>
                    <a:pt x="1715770" y="3271520"/>
                  </a:cubicBezTo>
                  <a:cubicBezTo>
                    <a:pt x="1717040" y="3272790"/>
                    <a:pt x="1719580" y="3271520"/>
                    <a:pt x="1720850" y="3271520"/>
                  </a:cubicBezTo>
                  <a:cubicBezTo>
                    <a:pt x="1728470" y="3270250"/>
                    <a:pt x="1737360" y="3270250"/>
                    <a:pt x="1744980" y="3268980"/>
                  </a:cubicBezTo>
                  <a:cubicBezTo>
                    <a:pt x="1752600" y="3267710"/>
                    <a:pt x="1760220" y="3266440"/>
                    <a:pt x="1767840" y="3263900"/>
                  </a:cubicBezTo>
                  <a:cubicBezTo>
                    <a:pt x="1772920" y="3261360"/>
                    <a:pt x="1778000" y="3262630"/>
                    <a:pt x="1783080" y="3262630"/>
                  </a:cubicBezTo>
                  <a:cubicBezTo>
                    <a:pt x="1793240" y="3263900"/>
                    <a:pt x="1802130" y="3263900"/>
                    <a:pt x="1811020" y="3258820"/>
                  </a:cubicBezTo>
                  <a:lnTo>
                    <a:pt x="1808480" y="3256280"/>
                  </a:lnTo>
                  <a:cubicBezTo>
                    <a:pt x="1811020" y="3255010"/>
                    <a:pt x="1813560" y="3255010"/>
                    <a:pt x="1817370" y="3255010"/>
                  </a:cubicBezTo>
                  <a:cubicBezTo>
                    <a:pt x="1819910" y="3258820"/>
                    <a:pt x="1823720" y="3256280"/>
                    <a:pt x="1826260" y="3253740"/>
                  </a:cubicBezTo>
                  <a:cubicBezTo>
                    <a:pt x="1830070" y="3249930"/>
                    <a:pt x="1833880" y="3251200"/>
                    <a:pt x="1838960" y="3251200"/>
                  </a:cubicBezTo>
                  <a:cubicBezTo>
                    <a:pt x="1844040" y="3252470"/>
                    <a:pt x="1850390" y="3249930"/>
                    <a:pt x="1856740" y="3248660"/>
                  </a:cubicBezTo>
                  <a:cubicBezTo>
                    <a:pt x="1858010" y="3248660"/>
                    <a:pt x="1859280" y="3246120"/>
                    <a:pt x="1859280" y="3244850"/>
                  </a:cubicBezTo>
                  <a:cubicBezTo>
                    <a:pt x="1861820" y="3244850"/>
                    <a:pt x="1864360" y="3243580"/>
                    <a:pt x="1868170" y="3243580"/>
                  </a:cubicBezTo>
                  <a:lnTo>
                    <a:pt x="1873250" y="3243580"/>
                  </a:lnTo>
                  <a:cubicBezTo>
                    <a:pt x="1878330" y="3246120"/>
                    <a:pt x="1883410" y="3246120"/>
                    <a:pt x="1888490" y="3243580"/>
                  </a:cubicBezTo>
                  <a:cubicBezTo>
                    <a:pt x="1889760" y="3242310"/>
                    <a:pt x="1892300" y="3242310"/>
                    <a:pt x="1893570" y="3242310"/>
                  </a:cubicBezTo>
                  <a:cubicBezTo>
                    <a:pt x="1897380" y="3241040"/>
                    <a:pt x="1901190" y="3242310"/>
                    <a:pt x="1903730" y="3238500"/>
                  </a:cubicBezTo>
                  <a:cubicBezTo>
                    <a:pt x="1905000" y="3237230"/>
                    <a:pt x="1907540" y="3238500"/>
                    <a:pt x="1910080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400" y="3232150"/>
                    <a:pt x="2063750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50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0"/>
                  </a:cubicBezTo>
                  <a:cubicBezTo>
                    <a:pt x="2167890" y="2368550"/>
                    <a:pt x="2160270" y="2153920"/>
                    <a:pt x="2159000" y="1939290"/>
                  </a:cubicBezTo>
                  <a:cubicBezTo>
                    <a:pt x="2159000" y="1831340"/>
                    <a:pt x="2160270" y="1724660"/>
                    <a:pt x="2162810" y="1616710"/>
                  </a:cubicBezTo>
                  <a:cubicBezTo>
                    <a:pt x="2166620" y="1508760"/>
                    <a:pt x="2174240" y="1400810"/>
                    <a:pt x="2179320" y="1292860"/>
                  </a:cubicBezTo>
                  <a:cubicBezTo>
                    <a:pt x="2194560" y="951230"/>
                    <a:pt x="2185670" y="608330"/>
                    <a:pt x="2180590" y="266700"/>
                  </a:cubicBezTo>
                  <a:cubicBezTo>
                    <a:pt x="2176780" y="265430"/>
                    <a:pt x="2174240" y="264160"/>
                    <a:pt x="2171700" y="262890"/>
                  </a:cubicBezTo>
                  <a:cubicBezTo>
                    <a:pt x="2167890" y="260350"/>
                    <a:pt x="2164080" y="259080"/>
                    <a:pt x="2159000" y="260350"/>
                  </a:cubicBezTo>
                  <a:lnTo>
                    <a:pt x="2151380" y="260350"/>
                  </a:lnTo>
                  <a:cubicBezTo>
                    <a:pt x="2147570" y="260350"/>
                    <a:pt x="2142490" y="260350"/>
                    <a:pt x="2139950" y="265430"/>
                  </a:cubicBezTo>
                  <a:cubicBezTo>
                    <a:pt x="2139950" y="265430"/>
                    <a:pt x="2138680" y="266700"/>
                    <a:pt x="2137410" y="266700"/>
                  </a:cubicBezTo>
                  <a:lnTo>
                    <a:pt x="2132330" y="266700"/>
                  </a:lnTo>
                  <a:cubicBezTo>
                    <a:pt x="2131060" y="264160"/>
                    <a:pt x="2133600" y="259080"/>
                    <a:pt x="2127250" y="260350"/>
                  </a:cubicBezTo>
                  <a:cubicBezTo>
                    <a:pt x="2124710" y="260350"/>
                    <a:pt x="2120900" y="261620"/>
                    <a:pt x="2118360" y="261620"/>
                  </a:cubicBezTo>
                  <a:lnTo>
                    <a:pt x="2099310" y="261620"/>
                  </a:lnTo>
                  <a:cubicBezTo>
                    <a:pt x="2098040" y="259080"/>
                    <a:pt x="2096770" y="256540"/>
                    <a:pt x="2094230" y="252730"/>
                  </a:cubicBezTo>
                  <a:cubicBezTo>
                    <a:pt x="2092960" y="250190"/>
                    <a:pt x="2091690" y="248920"/>
                    <a:pt x="2087880" y="251460"/>
                  </a:cubicBezTo>
                  <a:cubicBezTo>
                    <a:pt x="2085340" y="252730"/>
                    <a:pt x="2084070" y="252730"/>
                    <a:pt x="2082800" y="250190"/>
                  </a:cubicBezTo>
                  <a:cubicBezTo>
                    <a:pt x="2078990" y="243840"/>
                    <a:pt x="2075180" y="238760"/>
                    <a:pt x="2067560" y="237490"/>
                  </a:cubicBezTo>
                  <a:cubicBezTo>
                    <a:pt x="2066290" y="237490"/>
                    <a:pt x="2065020" y="234950"/>
                    <a:pt x="2063750" y="233680"/>
                  </a:cubicBezTo>
                  <a:cubicBezTo>
                    <a:pt x="2061210" y="231140"/>
                    <a:pt x="2059940" y="228600"/>
                    <a:pt x="2056130" y="228600"/>
                  </a:cubicBezTo>
                  <a:cubicBezTo>
                    <a:pt x="2054860" y="228600"/>
                    <a:pt x="2052320" y="226060"/>
                    <a:pt x="2052320" y="224790"/>
                  </a:cubicBezTo>
                  <a:cubicBezTo>
                    <a:pt x="2051050" y="219710"/>
                    <a:pt x="2051050" y="215900"/>
                    <a:pt x="2051050" y="210820"/>
                  </a:cubicBezTo>
                  <a:cubicBezTo>
                    <a:pt x="2049780" y="205740"/>
                    <a:pt x="2047240" y="200660"/>
                    <a:pt x="2043430" y="198120"/>
                  </a:cubicBezTo>
                  <a:cubicBezTo>
                    <a:pt x="2037080" y="194310"/>
                    <a:pt x="2032000" y="189230"/>
                    <a:pt x="2025650" y="185420"/>
                  </a:cubicBezTo>
                  <a:cubicBezTo>
                    <a:pt x="2024380" y="184150"/>
                    <a:pt x="2021840" y="182880"/>
                    <a:pt x="2019300" y="182880"/>
                  </a:cubicBezTo>
                  <a:cubicBezTo>
                    <a:pt x="2015490" y="181610"/>
                    <a:pt x="2011680" y="180340"/>
                    <a:pt x="2007870" y="180340"/>
                  </a:cubicBezTo>
                  <a:cubicBezTo>
                    <a:pt x="2004060" y="180340"/>
                    <a:pt x="1998980" y="180340"/>
                    <a:pt x="1995170" y="182880"/>
                  </a:cubicBezTo>
                  <a:cubicBezTo>
                    <a:pt x="1987550" y="186690"/>
                    <a:pt x="1981200" y="181610"/>
                    <a:pt x="1974850" y="181610"/>
                  </a:cubicBezTo>
                  <a:cubicBezTo>
                    <a:pt x="1968500" y="180340"/>
                    <a:pt x="1962150" y="177800"/>
                    <a:pt x="1957070" y="176530"/>
                  </a:cubicBezTo>
                  <a:lnTo>
                    <a:pt x="1940560" y="176530"/>
                  </a:lnTo>
                  <a:cubicBezTo>
                    <a:pt x="1926590" y="179070"/>
                    <a:pt x="1915160" y="171450"/>
                    <a:pt x="1901190" y="170180"/>
                  </a:cubicBezTo>
                  <a:cubicBezTo>
                    <a:pt x="1897380" y="170180"/>
                    <a:pt x="1893570" y="166370"/>
                    <a:pt x="1889760" y="163830"/>
                  </a:cubicBezTo>
                  <a:cubicBezTo>
                    <a:pt x="1887220" y="161290"/>
                    <a:pt x="1884680" y="161290"/>
                    <a:pt x="1880870" y="162560"/>
                  </a:cubicBezTo>
                  <a:cubicBezTo>
                    <a:pt x="1875790" y="163830"/>
                    <a:pt x="1870710" y="162560"/>
                    <a:pt x="1865630" y="163830"/>
                  </a:cubicBezTo>
                  <a:cubicBezTo>
                    <a:pt x="1858010" y="166370"/>
                    <a:pt x="1851660" y="160020"/>
                    <a:pt x="1844040" y="160020"/>
                  </a:cubicBezTo>
                  <a:cubicBezTo>
                    <a:pt x="1837690" y="161290"/>
                    <a:pt x="1831340" y="161290"/>
                    <a:pt x="1824990" y="162560"/>
                  </a:cubicBezTo>
                  <a:lnTo>
                    <a:pt x="1809750" y="166370"/>
                  </a:lnTo>
                  <a:cubicBezTo>
                    <a:pt x="1799590" y="171450"/>
                    <a:pt x="1791970" y="165100"/>
                    <a:pt x="1783080" y="162560"/>
                  </a:cubicBezTo>
                  <a:cubicBezTo>
                    <a:pt x="1776730" y="161290"/>
                    <a:pt x="1772920" y="158750"/>
                    <a:pt x="1767840" y="154940"/>
                  </a:cubicBezTo>
                  <a:cubicBezTo>
                    <a:pt x="1762760" y="151130"/>
                    <a:pt x="1757680" y="154940"/>
                    <a:pt x="1753870" y="154940"/>
                  </a:cubicBezTo>
                  <a:cubicBezTo>
                    <a:pt x="1750060" y="154940"/>
                    <a:pt x="1747520" y="158750"/>
                    <a:pt x="1744980" y="160020"/>
                  </a:cubicBezTo>
                  <a:cubicBezTo>
                    <a:pt x="1741170" y="161290"/>
                    <a:pt x="1737360" y="161290"/>
                    <a:pt x="1733550" y="161290"/>
                  </a:cubicBezTo>
                  <a:cubicBezTo>
                    <a:pt x="1729740" y="161290"/>
                    <a:pt x="1724660" y="160020"/>
                    <a:pt x="1720850" y="161290"/>
                  </a:cubicBezTo>
                  <a:cubicBezTo>
                    <a:pt x="1714500" y="163830"/>
                    <a:pt x="1709420" y="167640"/>
                    <a:pt x="1704340" y="170180"/>
                  </a:cubicBezTo>
                  <a:cubicBezTo>
                    <a:pt x="1703070" y="171450"/>
                    <a:pt x="1701800" y="172720"/>
                    <a:pt x="1700530" y="172720"/>
                  </a:cubicBezTo>
                  <a:cubicBezTo>
                    <a:pt x="1691640" y="177800"/>
                    <a:pt x="1681480" y="179070"/>
                    <a:pt x="1670050" y="179070"/>
                  </a:cubicBezTo>
                  <a:cubicBezTo>
                    <a:pt x="1663700" y="179070"/>
                    <a:pt x="1657350" y="179070"/>
                    <a:pt x="1651000" y="177800"/>
                  </a:cubicBezTo>
                  <a:cubicBezTo>
                    <a:pt x="1647190" y="177800"/>
                    <a:pt x="1644650" y="173990"/>
                    <a:pt x="1642110" y="173990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0"/>
                    <a:pt x="1612900" y="173990"/>
                  </a:cubicBezTo>
                  <a:cubicBezTo>
                    <a:pt x="1607820" y="176530"/>
                    <a:pt x="1602740" y="180340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0"/>
                  </a:cubicBezTo>
                  <a:cubicBezTo>
                    <a:pt x="1537970" y="193040"/>
                    <a:pt x="1530350" y="196850"/>
                    <a:pt x="1522730" y="199390"/>
                  </a:cubicBezTo>
                  <a:cubicBezTo>
                    <a:pt x="1520190" y="200660"/>
                    <a:pt x="1517650" y="199390"/>
                    <a:pt x="1515110" y="198120"/>
                  </a:cubicBezTo>
                  <a:cubicBezTo>
                    <a:pt x="1511300" y="196850"/>
                    <a:pt x="1508760" y="196850"/>
                    <a:pt x="1506220" y="199390"/>
                  </a:cubicBezTo>
                  <a:cubicBezTo>
                    <a:pt x="1504950" y="200660"/>
                    <a:pt x="1503680" y="200660"/>
                    <a:pt x="1502410" y="200660"/>
                  </a:cubicBezTo>
                  <a:cubicBezTo>
                    <a:pt x="1498600" y="201930"/>
                    <a:pt x="1494790" y="201930"/>
                    <a:pt x="1492250" y="203200"/>
                  </a:cubicBezTo>
                  <a:cubicBezTo>
                    <a:pt x="1487170" y="207010"/>
                    <a:pt x="1482090" y="205740"/>
                    <a:pt x="1477010" y="208280"/>
                  </a:cubicBezTo>
                  <a:cubicBezTo>
                    <a:pt x="1471930" y="210820"/>
                    <a:pt x="1466850" y="210820"/>
                    <a:pt x="1463040" y="214630"/>
                  </a:cubicBezTo>
                  <a:cubicBezTo>
                    <a:pt x="1461770" y="215900"/>
                    <a:pt x="1459230" y="215900"/>
                    <a:pt x="1456690" y="215900"/>
                  </a:cubicBezTo>
                  <a:cubicBezTo>
                    <a:pt x="1450340" y="217170"/>
                    <a:pt x="1445260" y="220980"/>
                    <a:pt x="1441450" y="226060"/>
                  </a:cubicBezTo>
                  <a:cubicBezTo>
                    <a:pt x="1436370" y="231140"/>
                    <a:pt x="1431290" y="234950"/>
                    <a:pt x="1426210" y="238760"/>
                  </a:cubicBezTo>
                  <a:cubicBezTo>
                    <a:pt x="1424940" y="240030"/>
                    <a:pt x="1421130" y="240030"/>
                    <a:pt x="1419860" y="240030"/>
                  </a:cubicBezTo>
                  <a:cubicBezTo>
                    <a:pt x="1414780" y="240030"/>
                    <a:pt x="1409700" y="238760"/>
                    <a:pt x="1405890" y="237490"/>
                  </a:cubicBezTo>
                  <a:cubicBezTo>
                    <a:pt x="1403350" y="237490"/>
                    <a:pt x="1402080" y="236220"/>
                    <a:pt x="1399540" y="236220"/>
                  </a:cubicBezTo>
                  <a:cubicBezTo>
                    <a:pt x="1391920" y="240030"/>
                    <a:pt x="1383030" y="237490"/>
                    <a:pt x="1375410" y="237490"/>
                  </a:cubicBezTo>
                  <a:cubicBezTo>
                    <a:pt x="1374140" y="237490"/>
                    <a:pt x="1371600" y="236220"/>
                    <a:pt x="1370330" y="234950"/>
                  </a:cubicBezTo>
                  <a:cubicBezTo>
                    <a:pt x="1365250" y="231140"/>
                    <a:pt x="1360170" y="231140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0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0" y="215900"/>
                    <a:pt x="1240790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0"/>
                    <a:pt x="1169670" y="224790"/>
                  </a:cubicBezTo>
                  <a:lnTo>
                    <a:pt x="1163320" y="224790"/>
                  </a:lnTo>
                  <a:cubicBezTo>
                    <a:pt x="1155700" y="226060"/>
                    <a:pt x="1151890" y="219710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0" y="205740"/>
                    <a:pt x="1097280" y="200660"/>
                    <a:pt x="1090930" y="195580"/>
                  </a:cubicBezTo>
                  <a:cubicBezTo>
                    <a:pt x="1087120" y="193040"/>
                    <a:pt x="1082040" y="190500"/>
                    <a:pt x="1078230" y="189230"/>
                  </a:cubicBezTo>
                  <a:cubicBezTo>
                    <a:pt x="1073150" y="186690"/>
                    <a:pt x="1066800" y="185420"/>
                    <a:pt x="1064260" y="179070"/>
                  </a:cubicBezTo>
                  <a:cubicBezTo>
                    <a:pt x="1062990" y="176530"/>
                    <a:pt x="1060450" y="176530"/>
                    <a:pt x="1059180" y="173990"/>
                  </a:cubicBezTo>
                  <a:cubicBezTo>
                    <a:pt x="1057910" y="171450"/>
                    <a:pt x="1056640" y="168910"/>
                    <a:pt x="1056640" y="167640"/>
                  </a:cubicBezTo>
                  <a:cubicBezTo>
                    <a:pt x="1056640" y="165100"/>
                    <a:pt x="1057910" y="162560"/>
                    <a:pt x="1059180" y="160020"/>
                  </a:cubicBezTo>
                  <a:cubicBezTo>
                    <a:pt x="1060450" y="156210"/>
                    <a:pt x="1057910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0" y="114300"/>
                    <a:pt x="1023620" y="111760"/>
                    <a:pt x="1019810" y="109220"/>
                  </a:cubicBezTo>
                  <a:cubicBezTo>
                    <a:pt x="1010920" y="105410"/>
                    <a:pt x="1002030" y="101600"/>
                    <a:pt x="993140" y="96520"/>
                  </a:cubicBezTo>
                  <a:cubicBezTo>
                    <a:pt x="993140" y="106680"/>
                    <a:pt x="990600" y="104140"/>
                    <a:pt x="989330" y="101600"/>
                  </a:cubicBezTo>
                  <a:cubicBezTo>
                    <a:pt x="989330" y="97790"/>
                    <a:pt x="986790" y="96520"/>
                    <a:pt x="982980" y="96520"/>
                  </a:cubicBezTo>
                  <a:cubicBezTo>
                    <a:pt x="982980" y="96520"/>
                    <a:pt x="981710" y="96520"/>
                    <a:pt x="981710" y="95250"/>
                  </a:cubicBezTo>
                  <a:cubicBezTo>
                    <a:pt x="980440" y="87630"/>
                    <a:pt x="974090" y="90170"/>
                    <a:pt x="970280" y="88900"/>
                  </a:cubicBezTo>
                  <a:cubicBezTo>
                    <a:pt x="967740" y="87630"/>
                    <a:pt x="965200" y="86360"/>
                    <a:pt x="962660" y="87630"/>
                  </a:cubicBezTo>
                  <a:cubicBezTo>
                    <a:pt x="957580" y="88900"/>
                    <a:pt x="953770" y="85090"/>
                    <a:pt x="948690" y="83820"/>
                  </a:cubicBezTo>
                  <a:cubicBezTo>
                    <a:pt x="947420" y="83820"/>
                    <a:pt x="946150" y="83820"/>
                    <a:pt x="944880" y="85090"/>
                  </a:cubicBezTo>
                  <a:cubicBezTo>
                    <a:pt x="942340" y="87630"/>
                    <a:pt x="939800" y="87630"/>
                    <a:pt x="935990" y="85090"/>
                  </a:cubicBezTo>
                  <a:cubicBezTo>
                    <a:pt x="930910" y="81280"/>
                    <a:pt x="925830" y="81280"/>
                    <a:pt x="919480" y="83820"/>
                  </a:cubicBezTo>
                  <a:cubicBezTo>
                    <a:pt x="916940" y="85090"/>
                    <a:pt x="914400" y="85090"/>
                    <a:pt x="911860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0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0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11"/>
              <a:stretch>
                <a:fillRect t="-319" b="-319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294091" y="1406489"/>
            <a:ext cx="5895135" cy="1723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5"/>
              </a:lnSpc>
            </a:pPr>
            <a:r>
              <a:rPr lang="en-US" sz="1929" spc="77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ВЫСТУПЛЕНИЕ НА ЗАСЕДАНИИ ПЕДАГОГИЧЕСКОГО СОВЕТА </a:t>
            </a:r>
          </a:p>
          <a:p>
            <a:pPr algn="l">
              <a:lnSpc>
                <a:spcPts val="2315"/>
              </a:lnSpc>
            </a:pPr>
            <a:r>
              <a:rPr lang="en-US" sz="1929" spc="77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ПО ТЕМЕ “КОНКУРСЫ ПРОФЕССИОНАЛЬНОГО МАСТЕРСТВА, КАК ФАКТОР ПРОФЕССИОНАЛЬНОГО СТАНОВЛЕНИЯ БУДУЩЕГО ВЫПУСКНИКА”</a:t>
            </a:r>
          </a:p>
          <a:p>
            <a:pPr marL="0" lvl="0" indent="0" algn="ctr">
              <a:lnSpc>
                <a:spcPts val="1824"/>
              </a:lnSpc>
              <a:spcBef>
                <a:spcPct val="0"/>
              </a:spcBef>
            </a:pPr>
            <a:endParaRPr lang="en-US" sz="1929" spc="77">
              <a:solidFill>
                <a:srgbClr val="593A28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94091" y="698827"/>
            <a:ext cx="8066909" cy="50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0"/>
              </a:lnSpc>
              <a:spcBef>
                <a:spcPct val="0"/>
              </a:spcBef>
            </a:pPr>
            <a:r>
              <a:rPr lang="en-US" sz="3829" u="none" strike="noStrike" spc="76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Трансляция педагогического опыта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92906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693314" y="3458667"/>
            <a:ext cx="4034367" cy="2314064"/>
            <a:chOff x="0" y="0"/>
            <a:chExt cx="7981950" cy="4578350"/>
          </a:xfrm>
        </p:grpSpPr>
        <p:sp>
          <p:nvSpPr>
            <p:cNvPr id="6" name="Freeform 6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7"/>
              <a:stretch>
                <a:fillRect t="-3818" b="-1602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384165" y="3404580"/>
            <a:ext cx="4309148" cy="3497353"/>
            <a:chOff x="0" y="0"/>
            <a:chExt cx="6224729" cy="5052060"/>
          </a:xfrm>
        </p:grpSpPr>
        <p:sp>
          <p:nvSpPr>
            <p:cNvPr id="12" name="Freeform 12"/>
            <p:cNvSpPr/>
            <p:nvPr/>
          </p:nvSpPr>
          <p:spPr>
            <a:xfrm>
              <a:off x="-635000" y="-673100"/>
              <a:ext cx="7132779" cy="6027420"/>
            </a:xfrm>
            <a:custGeom>
              <a:avLst/>
              <a:gdLst/>
              <a:ahLst/>
              <a:cxnLst/>
              <a:rect l="l" t="t" r="r" b="b"/>
              <a:pathLst>
                <a:path w="7132779" h="6027420">
                  <a:moveTo>
                    <a:pt x="5887912" y="1055370"/>
                  </a:moveTo>
                  <a:cubicBezTo>
                    <a:pt x="5028009" y="651510"/>
                    <a:pt x="4229023" y="1112520"/>
                    <a:pt x="3590117" y="1112520"/>
                  </a:cubicBezTo>
                  <a:cubicBezTo>
                    <a:pt x="3094292" y="1112520"/>
                    <a:pt x="2159308" y="0"/>
                    <a:pt x="1042993" y="1314450"/>
                  </a:cubicBezTo>
                  <a:cubicBezTo>
                    <a:pt x="0" y="2628900"/>
                    <a:pt x="1317822" y="3865880"/>
                    <a:pt x="2568717" y="4946650"/>
                  </a:cubicBezTo>
                  <a:cubicBezTo>
                    <a:pt x="3819613" y="6027420"/>
                    <a:pt x="5519585" y="6009640"/>
                    <a:pt x="6501319" y="4725670"/>
                  </a:cubicBezTo>
                  <a:cubicBezTo>
                    <a:pt x="7132779" y="3859530"/>
                    <a:pt x="6873699" y="1520190"/>
                    <a:pt x="5887912" y="1055370"/>
                  </a:cubicBezTo>
                  <a:close/>
                </a:path>
              </a:pathLst>
            </a:custGeom>
            <a:blipFill>
              <a:blip r:embed="rId8"/>
              <a:stretch>
                <a:fillRect t="-21770" b="-21770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8933213" y="5276490"/>
            <a:ext cx="1381444" cy="1527510"/>
          </a:xfrm>
          <a:custGeom>
            <a:avLst/>
            <a:gdLst/>
            <a:ahLst/>
            <a:cxnLst/>
            <a:rect l="l" t="t" r="r" b="b"/>
            <a:pathLst>
              <a:path w="1381444" h="1527510">
                <a:moveTo>
                  <a:pt x="0" y="0"/>
                </a:moveTo>
                <a:lnTo>
                  <a:pt x="1381443" y="0"/>
                </a:lnTo>
                <a:lnTo>
                  <a:pt x="1381443" y="1527510"/>
                </a:lnTo>
                <a:lnTo>
                  <a:pt x="0" y="15275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7966959" y="466049"/>
            <a:ext cx="3313951" cy="331395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384" b="-43759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294091" y="698827"/>
            <a:ext cx="8066909" cy="50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0"/>
              </a:lnSpc>
              <a:spcBef>
                <a:spcPct val="0"/>
              </a:spcBef>
            </a:pPr>
            <a:r>
              <a:rPr lang="en-US" sz="3829" u="none" strike="noStrike" spc="76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Трансляция педагогического опыта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4091" y="1580239"/>
            <a:ext cx="5641909" cy="155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5"/>
              </a:lnSpc>
            </a:pPr>
            <a:r>
              <a:rPr lang="en-US" sz="1987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ВЫСТУПЛЕНИЕ НА ЗАСЕДАНИИ ЦИКЛОВОЙ КОМИССИИ ПО ТЕМЕ САМООБРАЗОВАНИЯ “ИНТЕРНЕТ-ПОДДЕРЖКА </a:t>
            </a:r>
          </a:p>
          <a:p>
            <a:pPr algn="l">
              <a:lnSpc>
                <a:spcPts val="2385"/>
              </a:lnSpc>
            </a:pPr>
            <a:r>
              <a:rPr lang="en-US" sz="1987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КАК ВСПОМОГАТЕЛЬНЫЙ РЕСУРС </a:t>
            </a:r>
          </a:p>
          <a:p>
            <a:pPr marL="0" lvl="0" indent="0" algn="l">
              <a:lnSpc>
                <a:spcPts val="2385"/>
              </a:lnSpc>
              <a:spcBef>
                <a:spcPct val="0"/>
              </a:spcBef>
            </a:pPr>
            <a:r>
              <a:rPr lang="en-US" sz="1987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ПРИ ОРГАНИЗАЦИИ УЧЕБНЫХ ЗАНЯТИЙ”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92906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999965" y="3234152"/>
            <a:ext cx="2346035" cy="2725412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t="-778" b="-7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78391" y="2709469"/>
            <a:ext cx="2346035" cy="2725412"/>
            <a:chOff x="0" y="0"/>
            <a:chExt cx="546608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b="-6632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759636" y="3780000"/>
            <a:ext cx="2346035" cy="2725412"/>
            <a:chOff x="0" y="0"/>
            <a:chExt cx="546608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b="-5418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7930706" y="453951"/>
            <a:ext cx="3326049" cy="332604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BFC0">
                <a:alpha val="53725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8189488" y="545299"/>
            <a:ext cx="3067268" cy="306726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t="-6196" b="-33394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6372329" y="2379646"/>
            <a:ext cx="1120648" cy="1120648"/>
          </a:xfrm>
          <a:custGeom>
            <a:avLst/>
            <a:gdLst/>
            <a:ahLst/>
            <a:cxnLst/>
            <a:rect l="l" t="t" r="r" b="b"/>
            <a:pathLst>
              <a:path w="1120648" h="1120648">
                <a:moveTo>
                  <a:pt x="0" y="0"/>
                </a:moveTo>
                <a:lnTo>
                  <a:pt x="1120649" y="0"/>
                </a:lnTo>
                <a:lnTo>
                  <a:pt x="1120649" y="1120648"/>
                </a:lnTo>
                <a:lnTo>
                  <a:pt x="0" y="11206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21254" y="4651813"/>
            <a:ext cx="1397705" cy="1730011"/>
          </a:xfrm>
          <a:custGeom>
            <a:avLst/>
            <a:gdLst/>
            <a:ahLst/>
            <a:cxnLst/>
            <a:rect l="l" t="t" r="r" b="b"/>
            <a:pathLst>
              <a:path w="1397705" h="1730011">
                <a:moveTo>
                  <a:pt x="0" y="0"/>
                </a:moveTo>
                <a:lnTo>
                  <a:pt x="1397705" y="0"/>
                </a:lnTo>
                <a:lnTo>
                  <a:pt x="1397705" y="1730011"/>
                </a:lnTo>
                <a:lnTo>
                  <a:pt x="0" y="17300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572396" y="4387309"/>
            <a:ext cx="1781038" cy="2517369"/>
          </a:xfrm>
          <a:custGeom>
            <a:avLst/>
            <a:gdLst/>
            <a:ahLst/>
            <a:cxnLst/>
            <a:rect l="l" t="t" r="r" b="b"/>
            <a:pathLst>
              <a:path w="1781038" h="2517369">
                <a:moveTo>
                  <a:pt x="0" y="0"/>
                </a:moveTo>
                <a:lnTo>
                  <a:pt x="1781039" y="0"/>
                </a:lnTo>
                <a:lnTo>
                  <a:pt x="1781039" y="2517368"/>
                </a:lnTo>
                <a:lnTo>
                  <a:pt x="0" y="25173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D4B5B6"/>
            </a:solidFill>
            <a:prstDash val="solid"/>
            <a:miter/>
          </a:ln>
        </p:spPr>
      </p:sp>
      <p:sp>
        <p:nvSpPr>
          <p:cNvPr id="27" name="TextBox 27"/>
          <p:cNvSpPr txBox="1"/>
          <p:nvPr/>
        </p:nvSpPr>
        <p:spPr>
          <a:xfrm>
            <a:off x="278391" y="1551640"/>
            <a:ext cx="5899904" cy="94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1"/>
              </a:lnSpc>
            </a:pPr>
            <a:r>
              <a:rPr lang="en-US" sz="1992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ОТКРЫТОЕ УЧЕБНОЕ ЗАНЯТИЕ                                 </a:t>
            </a:r>
          </a:p>
          <a:p>
            <a:pPr marL="0" lvl="0" indent="0" algn="ctr">
              <a:lnSpc>
                <a:spcPts val="2391"/>
              </a:lnSpc>
              <a:spcBef>
                <a:spcPct val="0"/>
              </a:spcBef>
            </a:pPr>
            <a:r>
              <a:rPr lang="en-US" sz="1992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НА ТЕМУ ”ВЫПОЛНЕНИЕ СЛОЖНОГО ВЕЧЕРНЕГО МАКИЯЖА ДЛЯ ФОТО И ТЕЛЕВИДЕНИЯ”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8391" y="716498"/>
            <a:ext cx="8066909" cy="50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0"/>
              </a:lnSpc>
              <a:spcBef>
                <a:spcPct val="0"/>
              </a:spcBef>
            </a:pPr>
            <a:r>
              <a:rPr lang="en-US" sz="3829" u="none" strike="noStrike" spc="76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Трансляция педагогического опыта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343">
            <a:off x="1692906" y="-4725839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78391" y="1248502"/>
            <a:ext cx="7396053" cy="897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1"/>
              </a:lnSpc>
            </a:pPr>
            <a:r>
              <a:rPr lang="ru-RU" sz="1992" spc="79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Открытое учебное занятие</a:t>
            </a:r>
          </a:p>
          <a:p>
            <a:pPr algn="ctr">
              <a:lnSpc>
                <a:spcPts val="2391"/>
              </a:lnSpc>
            </a:pPr>
            <a:r>
              <a:rPr lang="ru-RU" sz="1992" spc="79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рамках ХІІI педагогического марафона «Педагог - качество, доступность и развитие»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8391" y="716498"/>
            <a:ext cx="8066909" cy="50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0"/>
              </a:lnSpc>
              <a:spcBef>
                <a:spcPct val="0"/>
              </a:spcBef>
            </a:pPr>
            <a:r>
              <a:rPr lang="en-US" sz="3829" u="none" strike="noStrike" spc="76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Трансляция педагогического опыта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8D54FC5-130B-348B-53D6-BDFB15A2FC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27" y="1471636"/>
            <a:ext cx="3746500" cy="1688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F46F70-BA14-450B-D620-AAEB8043E1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9" y="4822821"/>
            <a:ext cx="3746501" cy="1688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EDF7667-2C87-5D81-47E3-F423F1E729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28" y="2295320"/>
            <a:ext cx="3746500" cy="1688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3F1068D-E58F-1989-80F5-946710F23A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33" y="3356497"/>
            <a:ext cx="3839137" cy="1730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D3849B3-F3BE-C10D-677C-14D9D42A5F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01" y="5808922"/>
            <a:ext cx="1187450" cy="11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42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219603" y="2586761"/>
            <a:ext cx="1388433" cy="1532064"/>
          </a:xfrm>
          <a:custGeom>
            <a:avLst/>
            <a:gdLst/>
            <a:ahLst/>
            <a:cxnLst/>
            <a:rect l="l" t="t" r="r" b="b"/>
            <a:pathLst>
              <a:path w="1388433" h="1532064">
                <a:moveTo>
                  <a:pt x="1388433" y="0"/>
                </a:moveTo>
                <a:lnTo>
                  <a:pt x="0" y="0"/>
                </a:lnTo>
                <a:lnTo>
                  <a:pt x="0" y="1532064"/>
                </a:lnTo>
                <a:lnTo>
                  <a:pt x="1388433" y="1532064"/>
                </a:lnTo>
                <a:lnTo>
                  <a:pt x="13884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82190" y="934738"/>
            <a:ext cx="3153810" cy="879124"/>
          </a:xfrm>
          <a:custGeom>
            <a:avLst/>
            <a:gdLst/>
            <a:ahLst/>
            <a:cxnLst/>
            <a:rect l="l" t="t" r="r" b="b"/>
            <a:pathLst>
              <a:path w="3153810" h="879124">
                <a:moveTo>
                  <a:pt x="0" y="0"/>
                </a:moveTo>
                <a:lnTo>
                  <a:pt x="3153810" y="0"/>
                </a:lnTo>
                <a:lnTo>
                  <a:pt x="3153810" y="879124"/>
                </a:lnTo>
                <a:lnTo>
                  <a:pt x="0" y="879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6449" y="5249526"/>
            <a:ext cx="3361026" cy="1554474"/>
          </a:xfrm>
          <a:custGeom>
            <a:avLst/>
            <a:gdLst/>
            <a:ahLst/>
            <a:cxnLst/>
            <a:rect l="l" t="t" r="r" b="b"/>
            <a:pathLst>
              <a:path w="3361026" h="1554474">
                <a:moveTo>
                  <a:pt x="0" y="0"/>
                </a:moveTo>
                <a:lnTo>
                  <a:pt x="3361026" y="0"/>
                </a:lnTo>
                <a:lnTo>
                  <a:pt x="3361026" y="1554474"/>
                </a:lnTo>
                <a:lnTo>
                  <a:pt x="0" y="15544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3051" y="1254318"/>
            <a:ext cx="1593911" cy="1758799"/>
          </a:xfrm>
          <a:custGeom>
            <a:avLst/>
            <a:gdLst/>
            <a:ahLst/>
            <a:cxnLst/>
            <a:rect l="l" t="t" r="r" b="b"/>
            <a:pathLst>
              <a:path w="1593911" h="1758799">
                <a:moveTo>
                  <a:pt x="0" y="0"/>
                </a:moveTo>
                <a:lnTo>
                  <a:pt x="1593911" y="0"/>
                </a:lnTo>
                <a:lnTo>
                  <a:pt x="1593911" y="1758799"/>
                </a:lnTo>
                <a:lnTo>
                  <a:pt x="0" y="1758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078162" y="-907044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00000">
            <a:off x="5304954" y="4206732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9"/>
                </a:lnTo>
                <a:lnTo>
                  <a:pt x="0" y="45626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10335" y="2809426"/>
            <a:ext cx="3993687" cy="2925042"/>
          </a:xfrm>
          <a:custGeom>
            <a:avLst/>
            <a:gdLst/>
            <a:ahLst/>
            <a:cxnLst/>
            <a:rect l="l" t="t" r="r" b="b"/>
            <a:pathLst>
              <a:path w="3993687" h="2925042">
                <a:moveTo>
                  <a:pt x="0" y="0"/>
                </a:moveTo>
                <a:lnTo>
                  <a:pt x="3993687" y="0"/>
                </a:lnTo>
                <a:lnTo>
                  <a:pt x="3993687" y="2925043"/>
                </a:lnTo>
                <a:lnTo>
                  <a:pt x="0" y="2925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144" b="-869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3051" y="934738"/>
            <a:ext cx="4469721" cy="3374903"/>
          </a:xfrm>
          <a:custGeom>
            <a:avLst/>
            <a:gdLst/>
            <a:ahLst/>
            <a:cxnLst/>
            <a:rect l="l" t="t" r="r" b="b"/>
            <a:pathLst>
              <a:path w="4469721" h="3374903">
                <a:moveTo>
                  <a:pt x="0" y="0"/>
                </a:moveTo>
                <a:lnTo>
                  <a:pt x="4469721" y="0"/>
                </a:lnTo>
                <a:lnTo>
                  <a:pt x="4469721" y="3374902"/>
                </a:lnTo>
                <a:lnTo>
                  <a:pt x="0" y="3374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880" b="-61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08887" y="1986083"/>
            <a:ext cx="2601448" cy="3577922"/>
          </a:xfrm>
          <a:custGeom>
            <a:avLst/>
            <a:gdLst/>
            <a:ahLst/>
            <a:cxnLst/>
            <a:rect l="l" t="t" r="r" b="b"/>
            <a:pathLst>
              <a:path w="2601448" h="3577922">
                <a:moveTo>
                  <a:pt x="0" y="0"/>
                </a:moveTo>
                <a:lnTo>
                  <a:pt x="2601448" y="0"/>
                </a:lnTo>
                <a:lnTo>
                  <a:pt x="2601448" y="3577922"/>
                </a:lnTo>
                <a:lnTo>
                  <a:pt x="0" y="35779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927B6A"/>
            </a:solidFill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441176" y="91711"/>
            <a:ext cx="2333722" cy="2042006"/>
          </a:xfrm>
          <a:custGeom>
            <a:avLst/>
            <a:gdLst/>
            <a:ahLst/>
            <a:cxnLst/>
            <a:rect l="l" t="t" r="r" b="b"/>
            <a:pathLst>
              <a:path w="2333722" h="2042006">
                <a:moveTo>
                  <a:pt x="0" y="0"/>
                </a:moveTo>
                <a:lnTo>
                  <a:pt x="2333721" y="0"/>
                </a:lnTo>
                <a:lnTo>
                  <a:pt x="2333721" y="2042007"/>
                </a:lnTo>
                <a:lnTo>
                  <a:pt x="0" y="2042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6380" y="992161"/>
            <a:ext cx="2251174" cy="225117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2"/>
              <a:stretch>
                <a:fillRect t="-16651" b="-1665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326343">
            <a:off x="1667971" y="-5037142"/>
            <a:ext cx="13336187" cy="8729141"/>
          </a:xfrm>
          <a:custGeom>
            <a:avLst/>
            <a:gdLst/>
            <a:ahLst/>
            <a:cxnLst/>
            <a:rect l="l" t="t" r="r" b="b"/>
            <a:pathLst>
              <a:path w="13336187" h="8729141">
                <a:moveTo>
                  <a:pt x="0" y="0"/>
                </a:moveTo>
                <a:lnTo>
                  <a:pt x="13336187" y="0"/>
                </a:lnTo>
                <a:lnTo>
                  <a:pt x="13336187" y="8729141"/>
                </a:lnTo>
                <a:lnTo>
                  <a:pt x="0" y="872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336064" y="256057"/>
            <a:ext cx="2156619" cy="215661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5"/>
              <a:stretch>
                <a:fillRect l="223" t="-16665" r="223" b="-16666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568329" y="1676827"/>
            <a:ext cx="2288221" cy="228822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6"/>
              <a:stretch>
                <a:fillRect l="223" t="-16665" r="223" b="-16666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2700000">
            <a:off x="-4284266" y="-2271315"/>
            <a:ext cx="7169848" cy="5054743"/>
          </a:xfrm>
          <a:custGeom>
            <a:avLst/>
            <a:gdLst/>
            <a:ahLst/>
            <a:cxnLst/>
            <a:rect l="l" t="t" r="r" b="b"/>
            <a:pathLst>
              <a:path w="7169848" h="5054743">
                <a:moveTo>
                  <a:pt x="0" y="0"/>
                </a:moveTo>
                <a:lnTo>
                  <a:pt x="7169848" y="0"/>
                </a:lnTo>
                <a:lnTo>
                  <a:pt x="7169848" y="5054743"/>
                </a:lnTo>
                <a:lnTo>
                  <a:pt x="0" y="50547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79364">
            <a:off x="1009037" y="1407120"/>
            <a:ext cx="3376603" cy="1063630"/>
          </a:xfrm>
          <a:custGeom>
            <a:avLst/>
            <a:gdLst/>
            <a:ahLst/>
            <a:cxnLst/>
            <a:rect l="l" t="t" r="r" b="b"/>
            <a:pathLst>
              <a:path w="3376603" h="1063630">
                <a:moveTo>
                  <a:pt x="0" y="0"/>
                </a:moveTo>
                <a:lnTo>
                  <a:pt x="3376603" y="0"/>
                </a:lnTo>
                <a:lnTo>
                  <a:pt x="3376603" y="1063630"/>
                </a:lnTo>
                <a:lnTo>
                  <a:pt x="0" y="1063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0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137554" y="2114716"/>
            <a:ext cx="3430775" cy="2091336"/>
          </a:xfrm>
          <a:custGeom>
            <a:avLst/>
            <a:gdLst/>
            <a:ahLst/>
            <a:cxnLst/>
            <a:rect l="l" t="t" r="r" b="b"/>
            <a:pathLst>
              <a:path w="3430775" h="2091336">
                <a:moveTo>
                  <a:pt x="0" y="0"/>
                </a:moveTo>
                <a:lnTo>
                  <a:pt x="3430775" y="0"/>
                </a:lnTo>
                <a:lnTo>
                  <a:pt x="3430775" y="2091336"/>
                </a:lnTo>
                <a:lnTo>
                  <a:pt x="0" y="2091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837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935033" y="4399290"/>
            <a:ext cx="3704112" cy="2648885"/>
          </a:xfrm>
          <a:custGeom>
            <a:avLst/>
            <a:gdLst/>
            <a:ahLst/>
            <a:cxnLst/>
            <a:rect l="l" t="t" r="r" b="b"/>
            <a:pathLst>
              <a:path w="3704112" h="2648885">
                <a:moveTo>
                  <a:pt x="0" y="0"/>
                </a:moveTo>
                <a:lnTo>
                  <a:pt x="3704112" y="0"/>
                </a:lnTo>
                <a:lnTo>
                  <a:pt x="3704112" y="2648885"/>
                </a:lnTo>
                <a:lnTo>
                  <a:pt x="0" y="26488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4877"/>
            </a:stretch>
          </a:blipFill>
        </p:spPr>
      </p:sp>
      <p:sp>
        <p:nvSpPr>
          <p:cNvPr id="16" name="Freeform 16"/>
          <p:cNvSpPr/>
          <p:nvPr/>
        </p:nvSpPr>
        <p:spPr>
          <a:xfrm rot="864756">
            <a:off x="8175767" y="3324929"/>
            <a:ext cx="2477214" cy="3221470"/>
          </a:xfrm>
          <a:custGeom>
            <a:avLst/>
            <a:gdLst/>
            <a:ahLst/>
            <a:cxnLst/>
            <a:rect l="l" t="t" r="r" b="b"/>
            <a:pathLst>
              <a:path w="2477214" h="3221470">
                <a:moveTo>
                  <a:pt x="0" y="0"/>
                </a:moveTo>
                <a:lnTo>
                  <a:pt x="2477213" y="0"/>
                </a:lnTo>
                <a:lnTo>
                  <a:pt x="2477213" y="3221470"/>
                </a:lnTo>
                <a:lnTo>
                  <a:pt x="0" y="32214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529"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612997" y="3203664"/>
            <a:ext cx="2201464" cy="220146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13"/>
              <a:stretch>
                <a:fillRect t="-16651" b="-16651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39830" y="4771547"/>
            <a:ext cx="2221909" cy="2221909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DFBFC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14"/>
              <a:stretch>
                <a:fillRect t="-16651" b="-16651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284955" y="259341"/>
            <a:ext cx="1246445" cy="1075025"/>
          </a:xfrm>
          <a:custGeom>
            <a:avLst/>
            <a:gdLst/>
            <a:ahLst/>
            <a:cxnLst/>
            <a:rect l="l" t="t" r="r" b="b"/>
            <a:pathLst>
              <a:path w="1246445" h="1075025">
                <a:moveTo>
                  <a:pt x="0" y="0"/>
                </a:moveTo>
                <a:lnTo>
                  <a:pt x="1246445" y="0"/>
                </a:lnTo>
                <a:lnTo>
                  <a:pt x="1246445" y="1075025"/>
                </a:lnTo>
                <a:lnTo>
                  <a:pt x="0" y="10750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9404" t="-3593" r="-38518" b="-9223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90009" y="378193"/>
            <a:ext cx="6606970" cy="613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2"/>
              </a:lnSpc>
            </a:pPr>
            <a:r>
              <a:rPr lang="en-US" sz="4059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Творческий проект “Времена года”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82608" y="1191930"/>
            <a:ext cx="4560367" cy="265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85"/>
              </a:lnSpc>
              <a:spcBef>
                <a:spcPct val="0"/>
              </a:spcBef>
            </a:pPr>
            <a:r>
              <a:rPr lang="en-US" sz="1619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«Вдохновение черпаю в дивной природы красе...»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172" y="4319531"/>
            <a:ext cx="3179831" cy="2187459"/>
          </a:xfrm>
          <a:custGeom>
            <a:avLst/>
            <a:gdLst/>
            <a:ahLst/>
            <a:cxnLst/>
            <a:rect l="l" t="t" r="r" b="b"/>
            <a:pathLst>
              <a:path w="3179831" h="2187459">
                <a:moveTo>
                  <a:pt x="0" y="0"/>
                </a:moveTo>
                <a:lnTo>
                  <a:pt x="3179831" y="0"/>
                </a:lnTo>
                <a:lnTo>
                  <a:pt x="3179831" y="2187460"/>
                </a:lnTo>
                <a:lnTo>
                  <a:pt x="0" y="2187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84" t="-16613" r="-6857" b="-4667"/>
            </a:stretch>
          </a:blipFill>
        </p:spPr>
      </p:sp>
      <p:sp>
        <p:nvSpPr>
          <p:cNvPr id="3" name="Freeform 3"/>
          <p:cNvSpPr/>
          <p:nvPr/>
        </p:nvSpPr>
        <p:spPr>
          <a:xfrm rot="-326343">
            <a:off x="2439834" y="-2986698"/>
            <a:ext cx="10609413" cy="6944343"/>
          </a:xfrm>
          <a:custGeom>
            <a:avLst/>
            <a:gdLst/>
            <a:ahLst/>
            <a:cxnLst/>
            <a:rect l="l" t="t" r="r" b="b"/>
            <a:pathLst>
              <a:path w="10609413" h="6944343">
                <a:moveTo>
                  <a:pt x="0" y="0"/>
                </a:moveTo>
                <a:lnTo>
                  <a:pt x="10609413" y="0"/>
                </a:lnTo>
                <a:lnTo>
                  <a:pt x="10609413" y="6944343"/>
                </a:lnTo>
                <a:lnTo>
                  <a:pt x="0" y="6944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38100" cap="sq">
            <a:solidFill>
              <a:srgbClr val="593A28">
                <a:alpha val="9804"/>
              </a:srgbClr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254382" y="3967472"/>
            <a:ext cx="2015086" cy="2539519"/>
            <a:chOff x="0" y="0"/>
            <a:chExt cx="2686781" cy="338602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/>
            <a:srcRect t="2740" b="2740"/>
            <a:stretch>
              <a:fillRect/>
            </a:stretch>
          </p:blipFill>
          <p:spPr>
            <a:xfrm>
              <a:off x="0" y="0"/>
              <a:ext cx="2686781" cy="3386025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6941623" y="1969848"/>
            <a:ext cx="3253594" cy="1938309"/>
          </a:xfrm>
          <a:custGeom>
            <a:avLst/>
            <a:gdLst/>
            <a:ahLst/>
            <a:cxnLst/>
            <a:rect l="l" t="t" r="r" b="b"/>
            <a:pathLst>
              <a:path w="3253594" h="1938309">
                <a:moveTo>
                  <a:pt x="0" y="0"/>
                </a:moveTo>
                <a:lnTo>
                  <a:pt x="3253595" y="0"/>
                </a:lnTo>
                <a:lnTo>
                  <a:pt x="3253595" y="1938309"/>
                </a:lnTo>
                <a:lnTo>
                  <a:pt x="0" y="19383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1904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79172" y="2035125"/>
            <a:ext cx="1970205" cy="2174020"/>
          </a:xfrm>
          <a:custGeom>
            <a:avLst/>
            <a:gdLst/>
            <a:ahLst/>
            <a:cxnLst/>
            <a:rect l="l" t="t" r="r" b="b"/>
            <a:pathLst>
              <a:path w="1970205" h="2174020">
                <a:moveTo>
                  <a:pt x="0" y="0"/>
                </a:moveTo>
                <a:lnTo>
                  <a:pt x="1970205" y="0"/>
                </a:lnTo>
                <a:lnTo>
                  <a:pt x="1970205" y="2174020"/>
                </a:lnTo>
                <a:lnTo>
                  <a:pt x="0" y="21740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941623" y="1969848"/>
            <a:ext cx="1481047" cy="1634259"/>
          </a:xfrm>
          <a:custGeom>
            <a:avLst/>
            <a:gdLst/>
            <a:ahLst/>
            <a:cxnLst/>
            <a:rect l="l" t="t" r="r" b="b"/>
            <a:pathLst>
              <a:path w="1481047" h="1634259">
                <a:moveTo>
                  <a:pt x="0" y="0"/>
                </a:moveTo>
                <a:lnTo>
                  <a:pt x="1481047" y="0"/>
                </a:lnTo>
                <a:lnTo>
                  <a:pt x="1481047" y="1634258"/>
                </a:lnTo>
                <a:lnTo>
                  <a:pt x="0" y="1634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84892" y="1969848"/>
            <a:ext cx="965720" cy="1779579"/>
          </a:xfrm>
          <a:custGeom>
            <a:avLst/>
            <a:gdLst/>
            <a:ahLst/>
            <a:cxnLst/>
            <a:rect l="l" t="t" r="r" b="b"/>
            <a:pathLst>
              <a:path w="965720" h="1779579">
                <a:moveTo>
                  <a:pt x="0" y="0"/>
                </a:moveTo>
                <a:lnTo>
                  <a:pt x="965720" y="0"/>
                </a:lnTo>
                <a:lnTo>
                  <a:pt x="965720" y="1779578"/>
                </a:lnTo>
                <a:lnTo>
                  <a:pt x="0" y="1779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2644144" y="603280"/>
            <a:ext cx="5403712" cy="618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2"/>
              </a:lnSpc>
              <a:spcBef>
                <a:spcPct val="0"/>
              </a:spcBef>
            </a:pPr>
            <a:r>
              <a:rPr lang="en-US" sz="4059" u="none" strike="noStrike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Творческий проект “Дива”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8166" y="1321607"/>
            <a:ext cx="9216046" cy="53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85"/>
              </a:lnSpc>
              <a:spcBef>
                <a:spcPct val="0"/>
              </a:spcBef>
            </a:pPr>
            <a:r>
              <a:rPr lang="en-US" sz="1619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«Меня всегда вдохновляла красота женщин. Я пытаюсь показать то, насколько они разные. </a:t>
            </a:r>
          </a:p>
          <a:p>
            <a:pPr marL="0" lvl="0" indent="0" algn="just">
              <a:lnSpc>
                <a:spcPts val="2185"/>
              </a:lnSpc>
              <a:spcBef>
                <a:spcPct val="0"/>
              </a:spcBef>
            </a:pPr>
            <a:r>
              <a:rPr lang="en-US" sz="1619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Красоту, которая вне времени»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B25ED5-8881-6B3D-2A9A-FF33C6E3F8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7984" r="4438" b="18739"/>
          <a:stretch/>
        </p:blipFill>
        <p:spPr>
          <a:xfrm>
            <a:off x="1031131" y="2014631"/>
            <a:ext cx="3530334" cy="218193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4373598" y="3827481"/>
            <a:ext cx="3813121" cy="2698249"/>
          </a:xfrm>
          <a:custGeom>
            <a:avLst/>
            <a:gdLst/>
            <a:ahLst/>
            <a:cxnLst/>
            <a:rect l="l" t="t" r="r" b="b"/>
            <a:pathLst>
              <a:path w="3813121" h="2698249">
                <a:moveTo>
                  <a:pt x="0" y="0"/>
                </a:moveTo>
                <a:lnTo>
                  <a:pt x="3813121" y="0"/>
                </a:lnTo>
                <a:lnTo>
                  <a:pt x="3813121" y="2698249"/>
                </a:lnTo>
                <a:lnTo>
                  <a:pt x="0" y="2698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540" r="-8540" b="-1011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31429" y="3808742"/>
            <a:ext cx="1862867" cy="2055577"/>
          </a:xfrm>
          <a:custGeom>
            <a:avLst/>
            <a:gdLst/>
            <a:ahLst/>
            <a:cxnLst/>
            <a:rect l="l" t="t" r="r" b="b"/>
            <a:pathLst>
              <a:path w="1862867" h="2055577">
                <a:moveTo>
                  <a:pt x="0" y="0"/>
                </a:moveTo>
                <a:lnTo>
                  <a:pt x="1862867" y="0"/>
                </a:lnTo>
                <a:lnTo>
                  <a:pt x="1862867" y="2055577"/>
                </a:lnTo>
                <a:lnTo>
                  <a:pt x="0" y="2055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886896" y="3462919"/>
            <a:ext cx="2526313" cy="1153952"/>
          </a:xfrm>
          <a:custGeom>
            <a:avLst/>
            <a:gdLst/>
            <a:ahLst/>
            <a:cxnLst/>
            <a:rect l="l" t="t" r="r" b="b"/>
            <a:pathLst>
              <a:path w="2526313" h="1153952">
                <a:moveTo>
                  <a:pt x="0" y="0"/>
                </a:moveTo>
                <a:lnTo>
                  <a:pt x="2526313" y="0"/>
                </a:lnTo>
                <a:lnTo>
                  <a:pt x="2526313" y="1153951"/>
                </a:lnTo>
                <a:lnTo>
                  <a:pt x="0" y="1153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27" t="-331113" r="-18267" b="-84952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6889462" y="4426644"/>
            <a:ext cx="2955326" cy="1516337"/>
          </a:xfrm>
          <a:custGeom>
            <a:avLst/>
            <a:gdLst/>
            <a:ahLst/>
            <a:cxnLst/>
            <a:rect l="l" t="t" r="r" b="b"/>
            <a:pathLst>
              <a:path w="2955326" h="1516337">
                <a:moveTo>
                  <a:pt x="0" y="0"/>
                </a:moveTo>
                <a:lnTo>
                  <a:pt x="2955326" y="0"/>
                </a:lnTo>
                <a:lnTo>
                  <a:pt x="2955326" y="1516337"/>
                </a:lnTo>
                <a:lnTo>
                  <a:pt x="0" y="1516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68" t="-227304" b="-41594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8590002" y="3249279"/>
            <a:ext cx="2500513" cy="1370554"/>
          </a:xfrm>
          <a:custGeom>
            <a:avLst/>
            <a:gdLst/>
            <a:ahLst/>
            <a:cxnLst/>
            <a:rect l="l" t="t" r="r" b="b"/>
            <a:pathLst>
              <a:path w="2500513" h="1370554">
                <a:moveTo>
                  <a:pt x="0" y="0"/>
                </a:moveTo>
                <a:lnTo>
                  <a:pt x="2500513" y="0"/>
                </a:lnTo>
                <a:lnTo>
                  <a:pt x="2500513" y="1370554"/>
                </a:lnTo>
                <a:lnTo>
                  <a:pt x="0" y="1370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51" t="-253633" r="-14161" b="-580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86815" y="3004881"/>
            <a:ext cx="1446702" cy="3338854"/>
          </a:xfrm>
          <a:custGeom>
            <a:avLst/>
            <a:gdLst/>
            <a:ahLst/>
            <a:cxnLst/>
            <a:rect l="l" t="t" r="r" b="b"/>
            <a:pathLst>
              <a:path w="1446702" h="3338854">
                <a:moveTo>
                  <a:pt x="0" y="0"/>
                </a:moveTo>
                <a:lnTo>
                  <a:pt x="1446701" y="0"/>
                </a:lnTo>
                <a:lnTo>
                  <a:pt x="1446701" y="3338854"/>
                </a:lnTo>
                <a:lnTo>
                  <a:pt x="0" y="33388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7369" t="-3450" r="-63740" b="-1622"/>
            </a:stretch>
          </a:blipFill>
        </p:spPr>
      </p:sp>
      <p:sp>
        <p:nvSpPr>
          <p:cNvPr id="6" name="Freeform 6"/>
          <p:cNvSpPr/>
          <p:nvPr/>
        </p:nvSpPr>
        <p:spPr>
          <a:xfrm rot="-326343">
            <a:off x="2523566" y="-2805045"/>
            <a:ext cx="10609413" cy="6944343"/>
          </a:xfrm>
          <a:custGeom>
            <a:avLst/>
            <a:gdLst/>
            <a:ahLst/>
            <a:cxnLst/>
            <a:rect l="l" t="t" r="r" b="b"/>
            <a:pathLst>
              <a:path w="10609413" h="6944343">
                <a:moveTo>
                  <a:pt x="0" y="0"/>
                </a:moveTo>
                <a:lnTo>
                  <a:pt x="10609413" y="0"/>
                </a:lnTo>
                <a:lnTo>
                  <a:pt x="10609413" y="6944343"/>
                </a:lnTo>
                <a:lnTo>
                  <a:pt x="0" y="69443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2700000">
            <a:off x="-4118306" y="-1059520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9364">
            <a:off x="1495005" y="1899600"/>
            <a:ext cx="3047907" cy="960091"/>
          </a:xfrm>
          <a:custGeom>
            <a:avLst/>
            <a:gdLst/>
            <a:ahLst/>
            <a:cxnLst/>
            <a:rect l="l" t="t" r="r" b="b"/>
            <a:pathLst>
              <a:path w="3047907" h="960091">
                <a:moveTo>
                  <a:pt x="0" y="0"/>
                </a:moveTo>
                <a:lnTo>
                  <a:pt x="3047908" y="0"/>
                </a:lnTo>
                <a:lnTo>
                  <a:pt x="3047908" y="960091"/>
                </a:lnTo>
                <a:lnTo>
                  <a:pt x="0" y="960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0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9172" y="2035125"/>
            <a:ext cx="2180166" cy="2405700"/>
          </a:xfrm>
          <a:custGeom>
            <a:avLst/>
            <a:gdLst/>
            <a:ahLst/>
            <a:cxnLst/>
            <a:rect l="l" t="t" r="r" b="b"/>
            <a:pathLst>
              <a:path w="2180166" h="2405700">
                <a:moveTo>
                  <a:pt x="0" y="0"/>
                </a:moveTo>
                <a:lnTo>
                  <a:pt x="2180166" y="0"/>
                </a:lnTo>
                <a:lnTo>
                  <a:pt x="2180166" y="2405700"/>
                </a:lnTo>
                <a:lnTo>
                  <a:pt x="0" y="2405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37839" y="5432462"/>
            <a:ext cx="1654161" cy="1399834"/>
          </a:xfrm>
          <a:custGeom>
            <a:avLst/>
            <a:gdLst/>
            <a:ahLst/>
            <a:cxnLst/>
            <a:rect l="l" t="t" r="r" b="b"/>
            <a:pathLst>
              <a:path w="1654161" h="1399834">
                <a:moveTo>
                  <a:pt x="0" y="0"/>
                </a:moveTo>
                <a:lnTo>
                  <a:pt x="1654161" y="0"/>
                </a:lnTo>
                <a:lnTo>
                  <a:pt x="1654161" y="1399835"/>
                </a:lnTo>
                <a:lnTo>
                  <a:pt x="0" y="13998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34024" y="2379646"/>
            <a:ext cx="2955153" cy="4282830"/>
          </a:xfrm>
          <a:custGeom>
            <a:avLst/>
            <a:gdLst/>
            <a:ahLst/>
            <a:cxnLst/>
            <a:rect l="l" t="t" r="r" b="b"/>
            <a:pathLst>
              <a:path w="2955153" h="4282830">
                <a:moveTo>
                  <a:pt x="0" y="0"/>
                </a:moveTo>
                <a:lnTo>
                  <a:pt x="2955152" y="0"/>
                </a:lnTo>
                <a:lnTo>
                  <a:pt x="2955152" y="4282829"/>
                </a:lnTo>
                <a:lnTo>
                  <a:pt x="0" y="4282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021574" y="3601637"/>
            <a:ext cx="2380053" cy="1627055"/>
          </a:xfrm>
          <a:custGeom>
            <a:avLst/>
            <a:gdLst/>
            <a:ahLst/>
            <a:cxnLst/>
            <a:rect l="l" t="t" r="r" b="b"/>
            <a:pathLst>
              <a:path w="2380053" h="1627055">
                <a:moveTo>
                  <a:pt x="0" y="0"/>
                </a:moveTo>
                <a:lnTo>
                  <a:pt x="2380053" y="0"/>
                </a:lnTo>
                <a:lnTo>
                  <a:pt x="2380053" y="1627055"/>
                </a:lnTo>
                <a:lnTo>
                  <a:pt x="0" y="16270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227" r="-18305"/>
            </a:stretch>
          </a:blipFill>
        </p:spPr>
      </p:sp>
      <p:sp>
        <p:nvSpPr>
          <p:cNvPr id="13" name="Freeform 13"/>
          <p:cNvSpPr/>
          <p:nvPr/>
        </p:nvSpPr>
        <p:spPr>
          <a:xfrm rot="-194945">
            <a:off x="6193060" y="4311848"/>
            <a:ext cx="706709" cy="942278"/>
          </a:xfrm>
          <a:custGeom>
            <a:avLst/>
            <a:gdLst/>
            <a:ahLst/>
            <a:cxnLst/>
            <a:rect l="l" t="t" r="r" b="b"/>
            <a:pathLst>
              <a:path w="706709" h="942278">
                <a:moveTo>
                  <a:pt x="0" y="0"/>
                </a:moveTo>
                <a:lnTo>
                  <a:pt x="706708" y="0"/>
                </a:lnTo>
                <a:lnTo>
                  <a:pt x="706708" y="942278"/>
                </a:lnTo>
                <a:lnTo>
                  <a:pt x="0" y="9422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6666" r="-1666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8222" y="2438327"/>
            <a:ext cx="1191536" cy="2835069"/>
          </a:xfrm>
          <a:custGeom>
            <a:avLst/>
            <a:gdLst/>
            <a:ahLst/>
            <a:cxnLst/>
            <a:rect l="l" t="t" r="r" b="b"/>
            <a:pathLst>
              <a:path w="1191536" h="2835069">
                <a:moveTo>
                  <a:pt x="0" y="0"/>
                </a:moveTo>
                <a:lnTo>
                  <a:pt x="1191536" y="0"/>
                </a:lnTo>
                <a:lnTo>
                  <a:pt x="1191536" y="2835069"/>
                </a:lnTo>
                <a:lnTo>
                  <a:pt x="0" y="283506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74573" t="-8020" r="-84923" b="-60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89188" y="577075"/>
            <a:ext cx="8400967" cy="613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2"/>
              </a:lnSpc>
            </a:pPr>
            <a:r>
              <a:rPr lang="en-US" sz="4059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Творческий проект “Шляхi Спадчыны”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0132" y="1258403"/>
            <a:ext cx="8599078" cy="80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85"/>
              </a:lnSpc>
              <a:spcBef>
                <a:spcPct val="0"/>
              </a:spcBef>
            </a:pPr>
            <a:r>
              <a:rPr lang="en-US" sz="1619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«Беларусь… сколько прекрасного в одном слове. Богатая история нашей страны, этническая культура Беларуси, природные богатства, особенности областей и Беларуси в целом —  все это вдохновляет меня на создание патриотической коллекции»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45096" y="2179512"/>
            <a:ext cx="3557126" cy="25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052"/>
              </a:lnSpc>
              <a:spcBef>
                <a:spcPct val="0"/>
              </a:spcBef>
            </a:pPr>
            <a:r>
              <a:rPr lang="en-US" sz="1520" b="1" i="1" u="none" strike="noStrike">
                <a:solidFill>
                  <a:srgbClr val="593A28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«Мои достижения тебе – Беларусь!» </a:t>
            </a:r>
          </a:p>
        </p:txBody>
      </p:sp>
      <p:sp>
        <p:nvSpPr>
          <p:cNvPr id="18" name="Freeform 18"/>
          <p:cNvSpPr/>
          <p:nvPr/>
        </p:nvSpPr>
        <p:spPr>
          <a:xfrm>
            <a:off x="6573077" y="2776738"/>
            <a:ext cx="864430" cy="953854"/>
          </a:xfrm>
          <a:custGeom>
            <a:avLst/>
            <a:gdLst/>
            <a:ahLst/>
            <a:cxnLst/>
            <a:rect l="l" t="t" r="r" b="b"/>
            <a:pathLst>
              <a:path w="864430" h="953854">
                <a:moveTo>
                  <a:pt x="0" y="0"/>
                </a:moveTo>
                <a:lnTo>
                  <a:pt x="864429" y="0"/>
                </a:lnTo>
                <a:lnTo>
                  <a:pt x="864429" y="953854"/>
                </a:lnTo>
                <a:lnTo>
                  <a:pt x="0" y="95385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5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155059" y="2684299"/>
            <a:ext cx="868303" cy="958128"/>
          </a:xfrm>
          <a:custGeom>
            <a:avLst/>
            <a:gdLst/>
            <a:ahLst/>
            <a:cxnLst/>
            <a:rect l="l" t="t" r="r" b="b"/>
            <a:pathLst>
              <a:path w="868303" h="958128">
                <a:moveTo>
                  <a:pt x="0" y="0"/>
                </a:moveTo>
                <a:lnTo>
                  <a:pt x="868303" y="0"/>
                </a:lnTo>
                <a:lnTo>
                  <a:pt x="868303" y="958128"/>
                </a:lnTo>
                <a:lnTo>
                  <a:pt x="0" y="9581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5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614425" y="3730592"/>
            <a:ext cx="852035" cy="940177"/>
          </a:xfrm>
          <a:custGeom>
            <a:avLst/>
            <a:gdLst/>
            <a:ahLst/>
            <a:cxnLst/>
            <a:rect l="l" t="t" r="r" b="b"/>
            <a:pathLst>
              <a:path w="852035" h="940177">
                <a:moveTo>
                  <a:pt x="0" y="0"/>
                </a:moveTo>
                <a:lnTo>
                  <a:pt x="852035" y="0"/>
                </a:lnTo>
                <a:lnTo>
                  <a:pt x="852035" y="940176"/>
                </a:lnTo>
                <a:lnTo>
                  <a:pt x="0" y="94017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5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90132" y="2435292"/>
            <a:ext cx="909004" cy="1003039"/>
          </a:xfrm>
          <a:custGeom>
            <a:avLst/>
            <a:gdLst/>
            <a:ahLst/>
            <a:cxnLst/>
            <a:rect l="l" t="t" r="r" b="b"/>
            <a:pathLst>
              <a:path w="909004" h="1003039">
                <a:moveTo>
                  <a:pt x="0" y="0"/>
                </a:moveTo>
                <a:lnTo>
                  <a:pt x="909004" y="0"/>
                </a:lnTo>
                <a:lnTo>
                  <a:pt x="909004" y="1003039"/>
                </a:lnTo>
                <a:lnTo>
                  <a:pt x="0" y="1003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5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386815" y="2999129"/>
            <a:ext cx="909004" cy="1003039"/>
          </a:xfrm>
          <a:custGeom>
            <a:avLst/>
            <a:gdLst/>
            <a:ahLst/>
            <a:cxnLst/>
            <a:rect l="l" t="t" r="r" b="b"/>
            <a:pathLst>
              <a:path w="909004" h="1003039">
                <a:moveTo>
                  <a:pt x="0" y="0"/>
                </a:moveTo>
                <a:lnTo>
                  <a:pt x="909003" y="0"/>
                </a:lnTo>
                <a:lnTo>
                  <a:pt x="909003" y="1003039"/>
                </a:lnTo>
                <a:lnTo>
                  <a:pt x="0" y="1003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5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326343">
            <a:off x="2523566" y="-2805045"/>
            <a:ext cx="10609413" cy="6944343"/>
          </a:xfrm>
          <a:custGeom>
            <a:avLst/>
            <a:gdLst/>
            <a:ahLst/>
            <a:cxnLst/>
            <a:rect l="l" t="t" r="r" b="b"/>
            <a:pathLst>
              <a:path w="10609413" h="6944343">
                <a:moveTo>
                  <a:pt x="0" y="0"/>
                </a:moveTo>
                <a:lnTo>
                  <a:pt x="10609413" y="0"/>
                </a:lnTo>
                <a:lnTo>
                  <a:pt x="10609413" y="6944343"/>
                </a:lnTo>
                <a:lnTo>
                  <a:pt x="0" y="6944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u-BY" dirty="0"/>
          </a:p>
        </p:txBody>
      </p:sp>
      <p:sp>
        <p:nvSpPr>
          <p:cNvPr id="7" name="Freeform 7"/>
          <p:cNvSpPr/>
          <p:nvPr/>
        </p:nvSpPr>
        <p:spPr>
          <a:xfrm rot="2700000">
            <a:off x="-4122533" y="-1022941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9" y="0"/>
                </a:lnTo>
                <a:lnTo>
                  <a:pt x="6471899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9172" y="2035125"/>
            <a:ext cx="2180166" cy="2405700"/>
          </a:xfrm>
          <a:custGeom>
            <a:avLst/>
            <a:gdLst/>
            <a:ahLst/>
            <a:cxnLst/>
            <a:rect l="l" t="t" r="r" b="b"/>
            <a:pathLst>
              <a:path w="2180166" h="2405700">
                <a:moveTo>
                  <a:pt x="0" y="0"/>
                </a:moveTo>
                <a:lnTo>
                  <a:pt x="2180166" y="0"/>
                </a:lnTo>
                <a:lnTo>
                  <a:pt x="2180166" y="2405700"/>
                </a:lnTo>
                <a:lnTo>
                  <a:pt x="0" y="2405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89188" y="577075"/>
            <a:ext cx="8400967" cy="613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2"/>
              </a:lnSpc>
            </a:pPr>
            <a:r>
              <a:rPr lang="en-US" sz="4059">
                <a:solidFill>
                  <a:srgbClr val="593A28"/>
                </a:solidFill>
                <a:latin typeface="VeryBerry"/>
                <a:ea typeface="VeryBerry"/>
                <a:cs typeface="VeryBerry"/>
                <a:sym typeface="VeryBerry"/>
              </a:rPr>
              <a:t>Творческий проект “Шляхi Спадчыны”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4BA738-FA32-F0BE-6F45-819F8DA0DE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78" y="4070846"/>
            <a:ext cx="4221667" cy="3166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5BD845-5882-EE24-2094-1BCC3EF351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93" y="4084430"/>
            <a:ext cx="4221667" cy="3166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E5CA0C-409E-EE59-5D16-05DF3DDBD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23782" r="7744" b="18100"/>
          <a:stretch/>
        </p:blipFill>
        <p:spPr>
          <a:xfrm>
            <a:off x="2237341" y="1175807"/>
            <a:ext cx="6399110" cy="33004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3097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7046" y="4181959"/>
            <a:ext cx="8533013" cy="2922781"/>
            <a:chOff x="0" y="0"/>
            <a:chExt cx="11377351" cy="3897042"/>
          </a:xfrm>
        </p:grpSpPr>
        <p:sp>
          <p:nvSpPr>
            <p:cNvPr id="3" name="Freeform 3"/>
            <p:cNvSpPr/>
            <p:nvPr/>
          </p:nvSpPr>
          <p:spPr>
            <a:xfrm>
              <a:off x="5663177" y="0"/>
              <a:ext cx="5714174" cy="3897042"/>
            </a:xfrm>
            <a:custGeom>
              <a:avLst/>
              <a:gdLst/>
              <a:ahLst/>
              <a:cxnLst/>
              <a:rect l="l" t="t" r="r" b="b"/>
              <a:pathLst>
                <a:path w="5714174" h="3897042">
                  <a:moveTo>
                    <a:pt x="0" y="0"/>
                  </a:moveTo>
                  <a:lnTo>
                    <a:pt x="5714174" y="0"/>
                  </a:lnTo>
                  <a:lnTo>
                    <a:pt x="5714174" y="3897042"/>
                  </a:lnTo>
                  <a:lnTo>
                    <a:pt x="0" y="38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1236" t="-97272" r="-2379" b="-56269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663177" cy="3897042"/>
            </a:xfrm>
            <a:custGeom>
              <a:avLst/>
              <a:gdLst/>
              <a:ahLst/>
              <a:cxnLst/>
              <a:rect l="l" t="t" r="r" b="b"/>
              <a:pathLst>
                <a:path w="5663177" h="3897042">
                  <a:moveTo>
                    <a:pt x="0" y="0"/>
                  </a:moveTo>
                  <a:lnTo>
                    <a:pt x="5663177" y="0"/>
                  </a:lnTo>
                  <a:lnTo>
                    <a:pt x="5663177" y="3897042"/>
                  </a:lnTo>
                  <a:lnTo>
                    <a:pt x="0" y="38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9716" t="-100834" r="-5102" b="-5270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901944">
            <a:off x="5935325" y="5290319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952305">
            <a:off x="-2629958" y="8062473"/>
            <a:ext cx="12009775" cy="7860944"/>
          </a:xfrm>
          <a:custGeom>
            <a:avLst/>
            <a:gdLst/>
            <a:ahLst/>
            <a:cxnLst/>
            <a:rect l="l" t="t" r="r" b="b"/>
            <a:pathLst>
              <a:path w="12009775" h="7860944">
                <a:moveTo>
                  <a:pt x="0" y="0"/>
                </a:moveTo>
                <a:lnTo>
                  <a:pt x="12009775" y="0"/>
                </a:lnTo>
                <a:lnTo>
                  <a:pt x="12009775" y="7860944"/>
                </a:lnTo>
                <a:lnTo>
                  <a:pt x="0" y="7860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13815">
            <a:off x="7399143" y="6172220"/>
            <a:ext cx="2786318" cy="2438028"/>
          </a:xfrm>
          <a:custGeom>
            <a:avLst/>
            <a:gdLst/>
            <a:ahLst/>
            <a:cxnLst/>
            <a:rect l="l" t="t" r="r" b="b"/>
            <a:pathLst>
              <a:path w="2786318" h="2438028">
                <a:moveTo>
                  <a:pt x="0" y="0"/>
                </a:moveTo>
                <a:lnTo>
                  <a:pt x="2786318" y="0"/>
                </a:lnTo>
                <a:lnTo>
                  <a:pt x="2786318" y="2438028"/>
                </a:lnTo>
                <a:lnTo>
                  <a:pt x="0" y="24380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05885">
            <a:off x="-1738953" y="-6185018"/>
            <a:ext cx="12009775" cy="7860944"/>
          </a:xfrm>
          <a:custGeom>
            <a:avLst/>
            <a:gdLst/>
            <a:ahLst/>
            <a:cxnLst/>
            <a:rect l="l" t="t" r="r" b="b"/>
            <a:pathLst>
              <a:path w="12009775" h="7860944">
                <a:moveTo>
                  <a:pt x="0" y="0"/>
                </a:moveTo>
                <a:lnTo>
                  <a:pt x="12009776" y="0"/>
                </a:lnTo>
                <a:lnTo>
                  <a:pt x="12009776" y="7860944"/>
                </a:lnTo>
                <a:lnTo>
                  <a:pt x="0" y="7860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75993" y="965862"/>
            <a:ext cx="1760566" cy="2041236"/>
          </a:xfrm>
          <a:custGeom>
            <a:avLst/>
            <a:gdLst/>
            <a:ahLst/>
            <a:cxnLst/>
            <a:rect l="l" t="t" r="r" b="b"/>
            <a:pathLst>
              <a:path w="1760566" h="2041236">
                <a:moveTo>
                  <a:pt x="0" y="0"/>
                </a:moveTo>
                <a:lnTo>
                  <a:pt x="1760566" y="0"/>
                </a:lnTo>
                <a:lnTo>
                  <a:pt x="1760566" y="2041236"/>
                </a:lnTo>
                <a:lnTo>
                  <a:pt x="0" y="2041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38075" y="2383088"/>
            <a:ext cx="3828001" cy="240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6"/>
              </a:lnSpc>
            </a:pPr>
            <a:r>
              <a:rPr lang="en-US" sz="1388" spc="55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ДАТА РОЖДЕНИЯ: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1531" y="1700378"/>
            <a:ext cx="5561137" cy="37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57"/>
              </a:lnSpc>
              <a:spcBef>
                <a:spcPct val="0"/>
              </a:spcBef>
            </a:pPr>
            <a:r>
              <a:rPr lang="en-US" sz="2104" b="1" u="none" strike="noStrike">
                <a:solidFill>
                  <a:srgbClr val="593A28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Волкова Екатерина Дмитриевна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8075" y="2691950"/>
            <a:ext cx="3828001" cy="240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66"/>
              </a:lnSpc>
              <a:spcBef>
                <a:spcPct val="0"/>
              </a:spcBef>
            </a:pPr>
            <a:r>
              <a:rPr lang="en-US" sz="1388" u="none" strike="noStrike" spc="55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ОБРАЗОВАНИЕ: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70073" y="2677406"/>
            <a:ext cx="3828001" cy="26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56"/>
              </a:lnSpc>
              <a:spcBef>
                <a:spcPct val="0"/>
              </a:spcBef>
            </a:pPr>
            <a:r>
              <a:rPr lang="en-US" sz="2015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Среднее специальное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8075" y="2949950"/>
            <a:ext cx="3828001" cy="256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00"/>
              </a:lnSpc>
              <a:spcBef>
                <a:spcPct val="0"/>
              </a:spcBef>
            </a:pPr>
            <a:r>
              <a:rPr lang="en-US" sz="1400" b="1" u="none" strike="noStrike">
                <a:solidFill>
                  <a:srgbClr val="593A28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Окончила: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1531" y="3308013"/>
            <a:ext cx="8524043" cy="727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8"/>
              </a:lnSpc>
              <a:spcBef>
                <a:spcPct val="0"/>
              </a:spcBef>
            </a:pPr>
            <a:r>
              <a:rPr lang="en-US" sz="14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 2020 году индустриально-педагогический колледж учреждения образования “Витебский государственный технологический университет”  по специальности “Парикмахерское искусство                       и декоративная косметика”, квалификациям “Художник-модельер”, “Мастер производственного обучения”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8075" y="573936"/>
            <a:ext cx="6671163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8"/>
              </a:lnSpc>
            </a:pPr>
            <a:r>
              <a:rPr lang="en-US" sz="4063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Общие сведения о мастере производственного обучения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70073" y="2449763"/>
            <a:ext cx="3828001" cy="26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56"/>
              </a:lnSpc>
              <a:spcBef>
                <a:spcPct val="0"/>
              </a:spcBef>
            </a:pPr>
            <a:r>
              <a:rPr lang="en-US" sz="2015" spc="127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09.04.1999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0104790" y="1573156"/>
            <a:ext cx="12705624" cy="8316408"/>
          </a:xfrm>
          <a:custGeom>
            <a:avLst/>
            <a:gdLst/>
            <a:ahLst/>
            <a:cxnLst/>
            <a:rect l="l" t="t" r="r" b="b"/>
            <a:pathLst>
              <a:path w="12705624" h="8316408">
                <a:moveTo>
                  <a:pt x="0" y="0"/>
                </a:moveTo>
                <a:lnTo>
                  <a:pt x="12705624" y="0"/>
                </a:lnTo>
                <a:lnTo>
                  <a:pt x="12705624" y="8316409"/>
                </a:lnTo>
                <a:lnTo>
                  <a:pt x="0" y="8316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6298">
            <a:off x="-3329435" y="5324030"/>
            <a:ext cx="7861721" cy="5542513"/>
          </a:xfrm>
          <a:custGeom>
            <a:avLst/>
            <a:gdLst/>
            <a:ahLst/>
            <a:cxnLst/>
            <a:rect l="l" t="t" r="r" b="b"/>
            <a:pathLst>
              <a:path w="7861721" h="5542513">
                <a:moveTo>
                  <a:pt x="0" y="0"/>
                </a:moveTo>
                <a:lnTo>
                  <a:pt x="7861720" y="0"/>
                </a:lnTo>
                <a:lnTo>
                  <a:pt x="7861720" y="5542513"/>
                </a:lnTo>
                <a:lnTo>
                  <a:pt x="0" y="5542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44173" y="353297"/>
            <a:ext cx="2333722" cy="2042006"/>
          </a:xfrm>
          <a:custGeom>
            <a:avLst/>
            <a:gdLst/>
            <a:ahLst/>
            <a:cxnLst/>
            <a:rect l="l" t="t" r="r" b="b"/>
            <a:pathLst>
              <a:path w="2333722" h="2042006">
                <a:moveTo>
                  <a:pt x="0" y="0"/>
                </a:moveTo>
                <a:lnTo>
                  <a:pt x="2333722" y="0"/>
                </a:lnTo>
                <a:lnTo>
                  <a:pt x="2333722" y="2042006"/>
                </a:lnTo>
                <a:lnTo>
                  <a:pt x="0" y="2042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4212102" y="5245669"/>
            <a:ext cx="2721591" cy="857301"/>
          </a:xfrm>
          <a:custGeom>
            <a:avLst/>
            <a:gdLst/>
            <a:ahLst/>
            <a:cxnLst/>
            <a:rect l="l" t="t" r="r" b="b"/>
            <a:pathLst>
              <a:path w="2721591" h="857301">
                <a:moveTo>
                  <a:pt x="0" y="0"/>
                </a:moveTo>
                <a:lnTo>
                  <a:pt x="2721590" y="0"/>
                </a:lnTo>
                <a:lnTo>
                  <a:pt x="2721590" y="857301"/>
                </a:lnTo>
                <a:lnTo>
                  <a:pt x="0" y="8573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1129">
            <a:off x="5314536" y="2713276"/>
            <a:ext cx="4773400" cy="3439322"/>
          </a:xfrm>
          <a:custGeom>
            <a:avLst/>
            <a:gdLst/>
            <a:ahLst/>
            <a:cxnLst/>
            <a:rect l="l" t="t" r="r" b="b"/>
            <a:pathLst>
              <a:path w="4773400" h="3439322">
                <a:moveTo>
                  <a:pt x="0" y="0"/>
                </a:moveTo>
                <a:lnTo>
                  <a:pt x="4773400" y="0"/>
                </a:lnTo>
                <a:lnTo>
                  <a:pt x="4773400" y="3439323"/>
                </a:lnTo>
                <a:lnTo>
                  <a:pt x="0" y="3439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0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8005" y="1850570"/>
            <a:ext cx="4944457" cy="3525024"/>
          </a:xfrm>
          <a:custGeom>
            <a:avLst/>
            <a:gdLst/>
            <a:ahLst/>
            <a:cxnLst/>
            <a:rect l="l" t="t" r="r" b="b"/>
            <a:pathLst>
              <a:path w="4944457" h="3525024">
                <a:moveTo>
                  <a:pt x="0" y="0"/>
                </a:moveTo>
                <a:lnTo>
                  <a:pt x="4944457" y="0"/>
                </a:lnTo>
                <a:lnTo>
                  <a:pt x="4944457" y="3525024"/>
                </a:lnTo>
                <a:lnTo>
                  <a:pt x="0" y="35250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329" r="-10206" b="-460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66890" y="5615192"/>
            <a:ext cx="931217" cy="931217"/>
          </a:xfrm>
          <a:custGeom>
            <a:avLst/>
            <a:gdLst/>
            <a:ahLst/>
            <a:cxnLst/>
            <a:rect l="l" t="t" r="r" b="b"/>
            <a:pathLst>
              <a:path w="931217" h="931217">
                <a:moveTo>
                  <a:pt x="0" y="0"/>
                </a:moveTo>
                <a:lnTo>
                  <a:pt x="931217" y="0"/>
                </a:lnTo>
                <a:lnTo>
                  <a:pt x="931217" y="931217"/>
                </a:lnTo>
                <a:lnTo>
                  <a:pt x="0" y="931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14618" y="566600"/>
            <a:ext cx="8006896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35"/>
              </a:lnSpc>
              <a:spcBef>
                <a:spcPct val="0"/>
              </a:spcBef>
            </a:pPr>
            <a:r>
              <a:rPr lang="en-US" sz="21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Выставка проекта “Времена года” по постижерному искусству  </a:t>
            </a:r>
          </a:p>
          <a:p>
            <a:pPr marL="0" lvl="0" indent="0" algn="ctr">
              <a:lnSpc>
                <a:spcPts val="2835"/>
              </a:lnSpc>
              <a:spcBef>
                <a:spcPct val="0"/>
              </a:spcBef>
            </a:pPr>
            <a:r>
              <a:rPr lang="en-US" sz="21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на заседании совета руководителей колледжей </a:t>
            </a:r>
          </a:p>
          <a:p>
            <a:pPr marL="0" lvl="0" indent="0" algn="ctr">
              <a:lnSpc>
                <a:spcPts val="2835"/>
              </a:lnSpc>
              <a:spcBef>
                <a:spcPct val="0"/>
              </a:spcBef>
            </a:pPr>
            <a:r>
              <a:rPr lang="en-US" sz="21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Минской области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1269484" y="4675500"/>
            <a:ext cx="3393481" cy="34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85"/>
              </a:lnSpc>
              <a:spcBef>
                <a:spcPct val="0"/>
              </a:spcBef>
            </a:pPr>
            <a:r>
              <a:rPr lang="en-US" sz="1987" u="none" strike="noStrike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ТВОРЧЕСКИЕ ПРОЕКТЫ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0104790" y="1573156"/>
            <a:ext cx="12705624" cy="8316408"/>
          </a:xfrm>
          <a:custGeom>
            <a:avLst/>
            <a:gdLst/>
            <a:ahLst/>
            <a:cxnLst/>
            <a:rect l="l" t="t" r="r" b="b"/>
            <a:pathLst>
              <a:path w="12705624" h="8316408">
                <a:moveTo>
                  <a:pt x="0" y="0"/>
                </a:moveTo>
                <a:lnTo>
                  <a:pt x="12705624" y="0"/>
                </a:lnTo>
                <a:lnTo>
                  <a:pt x="12705624" y="8316409"/>
                </a:lnTo>
                <a:lnTo>
                  <a:pt x="0" y="8316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6298">
            <a:off x="-3329435" y="5324030"/>
            <a:ext cx="7861721" cy="5542513"/>
          </a:xfrm>
          <a:custGeom>
            <a:avLst/>
            <a:gdLst/>
            <a:ahLst/>
            <a:cxnLst/>
            <a:rect l="l" t="t" r="r" b="b"/>
            <a:pathLst>
              <a:path w="7861721" h="5542513">
                <a:moveTo>
                  <a:pt x="0" y="0"/>
                </a:moveTo>
                <a:lnTo>
                  <a:pt x="7861720" y="0"/>
                </a:lnTo>
                <a:lnTo>
                  <a:pt x="7861720" y="5542513"/>
                </a:lnTo>
                <a:lnTo>
                  <a:pt x="0" y="5542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44173" y="353297"/>
            <a:ext cx="2333722" cy="2042006"/>
          </a:xfrm>
          <a:custGeom>
            <a:avLst/>
            <a:gdLst/>
            <a:ahLst/>
            <a:cxnLst/>
            <a:rect l="l" t="t" r="r" b="b"/>
            <a:pathLst>
              <a:path w="2333722" h="2042006">
                <a:moveTo>
                  <a:pt x="0" y="0"/>
                </a:moveTo>
                <a:lnTo>
                  <a:pt x="2333722" y="0"/>
                </a:lnTo>
                <a:lnTo>
                  <a:pt x="2333722" y="2042006"/>
                </a:lnTo>
                <a:lnTo>
                  <a:pt x="0" y="2042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8902554" y="5441079"/>
            <a:ext cx="2721591" cy="857301"/>
          </a:xfrm>
          <a:custGeom>
            <a:avLst/>
            <a:gdLst/>
            <a:ahLst/>
            <a:cxnLst/>
            <a:rect l="l" t="t" r="r" b="b"/>
            <a:pathLst>
              <a:path w="2721591" h="857301">
                <a:moveTo>
                  <a:pt x="0" y="0"/>
                </a:moveTo>
                <a:lnTo>
                  <a:pt x="2721591" y="0"/>
                </a:lnTo>
                <a:lnTo>
                  <a:pt x="2721591" y="857302"/>
                </a:lnTo>
                <a:lnTo>
                  <a:pt x="0" y="8573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97409" y="2684399"/>
            <a:ext cx="4585576" cy="3173065"/>
          </a:xfrm>
          <a:custGeom>
            <a:avLst/>
            <a:gdLst/>
            <a:ahLst/>
            <a:cxnLst/>
            <a:rect l="l" t="t" r="r" b="b"/>
            <a:pathLst>
              <a:path w="4585576" h="3173065">
                <a:moveTo>
                  <a:pt x="0" y="0"/>
                </a:moveTo>
                <a:lnTo>
                  <a:pt x="4585576" y="0"/>
                </a:lnTo>
                <a:lnTo>
                  <a:pt x="4585576" y="3173064"/>
                </a:lnTo>
                <a:lnTo>
                  <a:pt x="0" y="3173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220" t="-27986" b="-881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4996" y="2138918"/>
            <a:ext cx="4814687" cy="4166116"/>
          </a:xfrm>
          <a:custGeom>
            <a:avLst/>
            <a:gdLst/>
            <a:ahLst/>
            <a:cxnLst/>
            <a:rect l="l" t="t" r="r" b="b"/>
            <a:pathLst>
              <a:path w="4814687" h="4166116">
                <a:moveTo>
                  <a:pt x="0" y="0"/>
                </a:moveTo>
                <a:lnTo>
                  <a:pt x="4814687" y="0"/>
                </a:lnTo>
                <a:lnTo>
                  <a:pt x="4814687" y="4166116"/>
                </a:lnTo>
                <a:lnTo>
                  <a:pt x="0" y="41661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537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46006" y="1239648"/>
            <a:ext cx="1236979" cy="1236979"/>
          </a:xfrm>
          <a:custGeom>
            <a:avLst/>
            <a:gdLst/>
            <a:ahLst/>
            <a:cxnLst/>
            <a:rect l="l" t="t" r="r" b="b"/>
            <a:pathLst>
              <a:path w="1236979" h="1236979">
                <a:moveTo>
                  <a:pt x="0" y="0"/>
                </a:moveTo>
                <a:lnTo>
                  <a:pt x="1236979" y="0"/>
                </a:lnTo>
                <a:lnTo>
                  <a:pt x="1236979" y="1236979"/>
                </a:lnTo>
                <a:lnTo>
                  <a:pt x="0" y="1236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4996" y="702438"/>
            <a:ext cx="8006896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35"/>
              </a:lnSpc>
              <a:spcBef>
                <a:spcPct val="0"/>
              </a:spcBef>
            </a:pPr>
            <a:r>
              <a:rPr lang="en-US" sz="21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Выставка проекта “Дива” и мастер-класс </a:t>
            </a:r>
          </a:p>
          <a:p>
            <a:pPr marL="0" lvl="0" indent="0" algn="ctr">
              <a:lnSpc>
                <a:spcPts val="2835"/>
              </a:lnSpc>
              <a:spcBef>
                <a:spcPct val="0"/>
              </a:spcBef>
            </a:pPr>
            <a:r>
              <a:rPr lang="en-US" sz="21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по постижерному искусству  на встрече</a:t>
            </a:r>
          </a:p>
          <a:p>
            <a:pPr marL="0" lvl="0" indent="0" algn="ctr">
              <a:lnSpc>
                <a:spcPts val="2835"/>
              </a:lnSpc>
              <a:spcBef>
                <a:spcPct val="0"/>
              </a:spcBef>
            </a:pPr>
            <a:r>
              <a:rPr lang="en-US" sz="21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с представителями организаций-заказчиков кадров 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8212780" y="3683444"/>
            <a:ext cx="1970205" cy="2174020"/>
          </a:xfrm>
          <a:custGeom>
            <a:avLst/>
            <a:gdLst/>
            <a:ahLst/>
            <a:cxnLst/>
            <a:rect l="l" t="t" r="r" b="b"/>
            <a:pathLst>
              <a:path w="1970205" h="2174020">
                <a:moveTo>
                  <a:pt x="0" y="0"/>
                </a:moveTo>
                <a:lnTo>
                  <a:pt x="1970205" y="0"/>
                </a:lnTo>
                <a:lnTo>
                  <a:pt x="1970205" y="2174019"/>
                </a:lnTo>
                <a:lnTo>
                  <a:pt x="0" y="2174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976903" y="4232922"/>
            <a:ext cx="1970205" cy="2174020"/>
          </a:xfrm>
          <a:custGeom>
            <a:avLst/>
            <a:gdLst/>
            <a:ahLst/>
            <a:cxnLst/>
            <a:rect l="l" t="t" r="r" b="b"/>
            <a:pathLst>
              <a:path w="1970205" h="2174020">
                <a:moveTo>
                  <a:pt x="0" y="0"/>
                </a:moveTo>
                <a:lnTo>
                  <a:pt x="1970206" y="0"/>
                </a:lnTo>
                <a:lnTo>
                  <a:pt x="1970206" y="2174019"/>
                </a:lnTo>
                <a:lnTo>
                  <a:pt x="0" y="2174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89683" y="2684399"/>
            <a:ext cx="1970205" cy="2174020"/>
          </a:xfrm>
          <a:custGeom>
            <a:avLst/>
            <a:gdLst/>
            <a:ahLst/>
            <a:cxnLst/>
            <a:rect l="l" t="t" r="r" b="b"/>
            <a:pathLst>
              <a:path w="1970205" h="2174020">
                <a:moveTo>
                  <a:pt x="0" y="0"/>
                </a:moveTo>
                <a:lnTo>
                  <a:pt x="1970206" y="0"/>
                </a:lnTo>
                <a:lnTo>
                  <a:pt x="1970206" y="2174019"/>
                </a:lnTo>
                <a:lnTo>
                  <a:pt x="0" y="2174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3617571" y="2037010"/>
            <a:ext cx="1970205" cy="2174020"/>
          </a:xfrm>
          <a:custGeom>
            <a:avLst/>
            <a:gdLst/>
            <a:ahLst/>
            <a:cxnLst/>
            <a:rect l="l" t="t" r="r" b="b"/>
            <a:pathLst>
              <a:path w="1970205" h="2174020">
                <a:moveTo>
                  <a:pt x="0" y="0"/>
                </a:moveTo>
                <a:lnTo>
                  <a:pt x="1970205" y="0"/>
                </a:lnTo>
                <a:lnTo>
                  <a:pt x="1970205" y="2174020"/>
                </a:lnTo>
                <a:lnTo>
                  <a:pt x="0" y="2174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-5400000">
            <a:off x="-1269484" y="4334766"/>
            <a:ext cx="3393481" cy="34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85"/>
              </a:lnSpc>
              <a:spcBef>
                <a:spcPct val="0"/>
              </a:spcBef>
            </a:pPr>
            <a:r>
              <a:rPr lang="en-US" sz="1987" u="none" strike="noStrike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ТВОРЧЕСКИЕ ПРОЕКТЫ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8839551" y="1546786"/>
            <a:ext cx="12705624" cy="8316408"/>
          </a:xfrm>
          <a:custGeom>
            <a:avLst/>
            <a:gdLst/>
            <a:ahLst/>
            <a:cxnLst/>
            <a:rect l="l" t="t" r="r" b="b"/>
            <a:pathLst>
              <a:path w="12705624" h="8316408">
                <a:moveTo>
                  <a:pt x="0" y="0"/>
                </a:moveTo>
                <a:lnTo>
                  <a:pt x="12705624" y="0"/>
                </a:lnTo>
                <a:lnTo>
                  <a:pt x="12705624" y="8316409"/>
                </a:lnTo>
                <a:lnTo>
                  <a:pt x="0" y="8316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1944">
            <a:off x="4834850" y="-2903145"/>
            <a:ext cx="7861721" cy="5542513"/>
          </a:xfrm>
          <a:custGeom>
            <a:avLst/>
            <a:gdLst/>
            <a:ahLst/>
            <a:cxnLst/>
            <a:rect l="l" t="t" r="r" b="b"/>
            <a:pathLst>
              <a:path w="7861721" h="5542513">
                <a:moveTo>
                  <a:pt x="0" y="0"/>
                </a:moveTo>
                <a:lnTo>
                  <a:pt x="7861721" y="0"/>
                </a:lnTo>
                <a:lnTo>
                  <a:pt x="7861721" y="5542513"/>
                </a:lnTo>
                <a:lnTo>
                  <a:pt x="0" y="5542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44173" y="353297"/>
            <a:ext cx="2333722" cy="2042006"/>
          </a:xfrm>
          <a:custGeom>
            <a:avLst/>
            <a:gdLst/>
            <a:ahLst/>
            <a:cxnLst/>
            <a:rect l="l" t="t" r="r" b="b"/>
            <a:pathLst>
              <a:path w="2333722" h="2042006">
                <a:moveTo>
                  <a:pt x="0" y="0"/>
                </a:moveTo>
                <a:lnTo>
                  <a:pt x="2333722" y="0"/>
                </a:lnTo>
                <a:lnTo>
                  <a:pt x="2333722" y="2042006"/>
                </a:lnTo>
                <a:lnTo>
                  <a:pt x="0" y="2042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2876344" y="5488479"/>
            <a:ext cx="2721591" cy="857301"/>
          </a:xfrm>
          <a:custGeom>
            <a:avLst/>
            <a:gdLst/>
            <a:ahLst/>
            <a:cxnLst/>
            <a:rect l="l" t="t" r="r" b="b"/>
            <a:pathLst>
              <a:path w="2721591" h="857301">
                <a:moveTo>
                  <a:pt x="0" y="0"/>
                </a:moveTo>
                <a:lnTo>
                  <a:pt x="2721591" y="0"/>
                </a:lnTo>
                <a:lnTo>
                  <a:pt x="2721591" y="857301"/>
                </a:lnTo>
                <a:lnTo>
                  <a:pt x="0" y="8573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50600" y="3338565"/>
            <a:ext cx="6232581" cy="3513117"/>
          </a:xfrm>
          <a:custGeom>
            <a:avLst/>
            <a:gdLst/>
            <a:ahLst/>
            <a:cxnLst/>
            <a:rect l="l" t="t" r="r" b="b"/>
            <a:pathLst>
              <a:path w="6232581" h="3513117">
                <a:moveTo>
                  <a:pt x="0" y="0"/>
                </a:moveTo>
                <a:lnTo>
                  <a:pt x="6232580" y="0"/>
                </a:lnTo>
                <a:lnTo>
                  <a:pt x="6232580" y="3513117"/>
                </a:lnTo>
                <a:lnTo>
                  <a:pt x="0" y="35131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305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3118" y="1920282"/>
            <a:ext cx="3981391" cy="2697835"/>
          </a:xfrm>
          <a:custGeom>
            <a:avLst/>
            <a:gdLst/>
            <a:ahLst/>
            <a:cxnLst/>
            <a:rect l="l" t="t" r="r" b="b"/>
            <a:pathLst>
              <a:path w="3981391" h="2697835">
                <a:moveTo>
                  <a:pt x="0" y="0"/>
                </a:moveTo>
                <a:lnTo>
                  <a:pt x="3981391" y="0"/>
                </a:lnTo>
                <a:lnTo>
                  <a:pt x="3981391" y="2697836"/>
                </a:lnTo>
                <a:lnTo>
                  <a:pt x="0" y="26978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70" r="-1770" b="-625"/>
            </a:stretch>
          </a:blipFill>
          <a:ln w="38100" cap="sq">
            <a:solidFill>
              <a:srgbClr val="DFBFC0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803509" y="5095123"/>
            <a:ext cx="1219735" cy="1219735"/>
          </a:xfrm>
          <a:custGeom>
            <a:avLst/>
            <a:gdLst/>
            <a:ahLst/>
            <a:cxnLst/>
            <a:rect l="l" t="t" r="r" b="b"/>
            <a:pathLst>
              <a:path w="1219735" h="1219735">
                <a:moveTo>
                  <a:pt x="0" y="0"/>
                </a:moveTo>
                <a:lnTo>
                  <a:pt x="1219736" y="0"/>
                </a:lnTo>
                <a:lnTo>
                  <a:pt x="1219736" y="1219735"/>
                </a:lnTo>
                <a:lnTo>
                  <a:pt x="0" y="1219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10681" y="2251662"/>
            <a:ext cx="5280322" cy="69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80"/>
              </a:lnSpc>
              <a:spcBef>
                <a:spcPct val="0"/>
              </a:spcBef>
            </a:pPr>
            <a:r>
              <a:rPr lang="en-US" sz="1393" i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Выставка проекта “Дива” и мастер-класс на и</a:t>
            </a:r>
            <a:r>
              <a:rPr lang="en-US" sz="1393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тоговой коллегии главного управления по образованию Минского областного исполнительного комитета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3118" y="867984"/>
            <a:ext cx="4267564" cy="99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73"/>
              </a:lnSpc>
            </a:pPr>
            <a:r>
              <a:rPr lang="en-US" sz="1461" i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Разработан баннер отделения “Швейных профессий, парикмахерского искусства                           и декоративной косметики”</a:t>
            </a:r>
          </a:p>
          <a:p>
            <a:pPr marL="0" lvl="0" indent="0" algn="just">
              <a:lnSpc>
                <a:spcPts val="1973"/>
              </a:lnSpc>
              <a:spcBef>
                <a:spcPct val="0"/>
              </a:spcBef>
            </a:pPr>
            <a:endParaRPr lang="en-US" sz="1461" i="1">
              <a:solidFill>
                <a:srgbClr val="593A28"/>
              </a:solidFill>
              <a:latin typeface="Playfair Display Italics"/>
              <a:ea typeface="Playfair Display Italics"/>
              <a:cs typeface="Playfair Display Italics"/>
              <a:sym typeface="Playfair Display Italics"/>
            </a:endParaRPr>
          </a:p>
        </p:txBody>
      </p:sp>
      <p:sp>
        <p:nvSpPr>
          <p:cNvPr id="11" name="TextBox 11"/>
          <p:cNvSpPr txBox="1"/>
          <p:nvPr/>
        </p:nvSpPr>
        <p:spPr>
          <a:xfrm rot="-5400000">
            <a:off x="-1314328" y="4980772"/>
            <a:ext cx="3393481" cy="34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85"/>
              </a:lnSpc>
              <a:spcBef>
                <a:spcPct val="0"/>
              </a:spcBef>
            </a:pPr>
            <a:r>
              <a:rPr lang="en-US" sz="1987" u="none" strike="noStrike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ТВОРЧЕСКИЕ ПРОЕКТЫ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4419">
            <a:off x="4725110" y="-3350978"/>
            <a:ext cx="7027842" cy="13701152"/>
          </a:xfrm>
          <a:custGeom>
            <a:avLst/>
            <a:gdLst/>
            <a:ahLst/>
            <a:cxnLst/>
            <a:rect l="l" t="t" r="r" b="b"/>
            <a:pathLst>
              <a:path w="7027842" h="13701152">
                <a:moveTo>
                  <a:pt x="0" y="0"/>
                </a:moveTo>
                <a:lnTo>
                  <a:pt x="7027842" y="0"/>
                </a:lnTo>
                <a:lnTo>
                  <a:pt x="7027842" y="13701152"/>
                </a:lnTo>
                <a:lnTo>
                  <a:pt x="0" y="137011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631" r="-29332"/>
            </a:stretch>
          </a:blipFill>
        </p:spPr>
      </p:sp>
      <p:sp>
        <p:nvSpPr>
          <p:cNvPr id="3" name="Freeform 3"/>
          <p:cNvSpPr/>
          <p:nvPr/>
        </p:nvSpPr>
        <p:spPr>
          <a:xfrm rot="5952305">
            <a:off x="-2606307" y="-7737617"/>
            <a:ext cx="12009775" cy="7860944"/>
          </a:xfrm>
          <a:custGeom>
            <a:avLst/>
            <a:gdLst/>
            <a:ahLst/>
            <a:cxnLst/>
            <a:rect l="l" t="t" r="r" b="b"/>
            <a:pathLst>
              <a:path w="12009775" h="7860944">
                <a:moveTo>
                  <a:pt x="0" y="0"/>
                </a:moveTo>
                <a:lnTo>
                  <a:pt x="12009775" y="0"/>
                </a:lnTo>
                <a:lnTo>
                  <a:pt x="12009775" y="7860944"/>
                </a:lnTo>
                <a:lnTo>
                  <a:pt x="0" y="7860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3815">
            <a:off x="-808000" y="5255375"/>
            <a:ext cx="2364977" cy="2069354"/>
          </a:xfrm>
          <a:custGeom>
            <a:avLst/>
            <a:gdLst/>
            <a:ahLst/>
            <a:cxnLst/>
            <a:rect l="l" t="t" r="r" b="b"/>
            <a:pathLst>
              <a:path w="2364977" h="2069354">
                <a:moveTo>
                  <a:pt x="0" y="0"/>
                </a:moveTo>
                <a:lnTo>
                  <a:pt x="2364976" y="0"/>
                </a:lnTo>
                <a:lnTo>
                  <a:pt x="2364976" y="2069354"/>
                </a:lnTo>
                <a:lnTo>
                  <a:pt x="0" y="2069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01944">
            <a:off x="-4677819" y="-233082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66090" y="664306"/>
            <a:ext cx="6325910" cy="45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8"/>
              </a:lnSpc>
              <a:spcBef>
                <a:spcPct val="0"/>
              </a:spcBef>
            </a:pPr>
            <a:r>
              <a:rPr lang="en-US" sz="3537" spc="7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“Молодой л</a:t>
            </a:r>
            <a:r>
              <a:rPr lang="en-US" sz="3537" u="none" strike="noStrike" spc="7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идер Минщины”</a:t>
            </a:r>
          </a:p>
        </p:txBody>
      </p:sp>
      <p:sp>
        <p:nvSpPr>
          <p:cNvPr id="7" name="Freeform 7"/>
          <p:cNvSpPr/>
          <p:nvPr/>
        </p:nvSpPr>
        <p:spPr>
          <a:xfrm>
            <a:off x="1334183" y="1052714"/>
            <a:ext cx="4011817" cy="1263722"/>
          </a:xfrm>
          <a:custGeom>
            <a:avLst/>
            <a:gdLst/>
            <a:ahLst/>
            <a:cxnLst/>
            <a:rect l="l" t="t" r="r" b="b"/>
            <a:pathLst>
              <a:path w="4011817" h="1263722">
                <a:moveTo>
                  <a:pt x="0" y="0"/>
                </a:moveTo>
                <a:lnTo>
                  <a:pt x="4011817" y="0"/>
                </a:lnTo>
                <a:lnTo>
                  <a:pt x="4011817" y="1263722"/>
                </a:lnTo>
                <a:lnTo>
                  <a:pt x="0" y="12637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62474" y="5502096"/>
            <a:ext cx="1063363" cy="1063363"/>
          </a:xfrm>
          <a:custGeom>
            <a:avLst/>
            <a:gdLst/>
            <a:ahLst/>
            <a:cxnLst/>
            <a:rect l="l" t="t" r="r" b="b"/>
            <a:pathLst>
              <a:path w="1063363" h="1063363">
                <a:moveTo>
                  <a:pt x="0" y="0"/>
                </a:moveTo>
                <a:lnTo>
                  <a:pt x="1063363" y="0"/>
                </a:lnTo>
                <a:lnTo>
                  <a:pt x="1063363" y="1063363"/>
                </a:lnTo>
                <a:lnTo>
                  <a:pt x="0" y="10633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75945" y="1555868"/>
            <a:ext cx="5286612" cy="49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en-US" sz="1461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Я – лидер с  активной жизненной позицией,</a:t>
            </a:r>
          </a:p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en-US" sz="1461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ориентирована на  жизненный успех!</a:t>
            </a:r>
          </a:p>
        </p:txBody>
      </p:sp>
      <p:sp>
        <p:nvSpPr>
          <p:cNvPr id="10" name="Freeform 10"/>
          <p:cNvSpPr/>
          <p:nvPr/>
        </p:nvSpPr>
        <p:spPr>
          <a:xfrm>
            <a:off x="6789693" y="5770253"/>
            <a:ext cx="673819" cy="673819"/>
          </a:xfrm>
          <a:custGeom>
            <a:avLst/>
            <a:gdLst/>
            <a:ahLst/>
            <a:cxnLst/>
            <a:rect l="l" t="t" r="r" b="b"/>
            <a:pathLst>
              <a:path w="673819" h="673819">
                <a:moveTo>
                  <a:pt x="0" y="0"/>
                </a:moveTo>
                <a:lnTo>
                  <a:pt x="673818" y="0"/>
                </a:lnTo>
                <a:lnTo>
                  <a:pt x="673818" y="673818"/>
                </a:lnTo>
                <a:lnTo>
                  <a:pt x="0" y="673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744955">
            <a:off x="9104900" y="2827887"/>
            <a:ext cx="4324126" cy="3048509"/>
          </a:xfrm>
          <a:custGeom>
            <a:avLst/>
            <a:gdLst/>
            <a:ahLst/>
            <a:cxnLst/>
            <a:rect l="l" t="t" r="r" b="b"/>
            <a:pathLst>
              <a:path w="4324126" h="3048509">
                <a:moveTo>
                  <a:pt x="0" y="0"/>
                </a:moveTo>
                <a:lnTo>
                  <a:pt x="4324126" y="0"/>
                </a:lnTo>
                <a:lnTo>
                  <a:pt x="4324126" y="3048509"/>
                </a:lnTo>
                <a:lnTo>
                  <a:pt x="0" y="304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836448" y="2459163"/>
            <a:ext cx="5254127" cy="74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en-US" sz="1461" i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Я – р</a:t>
            </a:r>
            <a:r>
              <a:rPr lang="en-US" sz="1461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азносторонняя личность </a:t>
            </a:r>
          </a:p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en-US" sz="1461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со способностями и интересами из многих сфер жизнедеятельности!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46000" y="4752527"/>
            <a:ext cx="5377059" cy="49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ru-RU" sz="1461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Диплом за участие в </a:t>
            </a:r>
            <a:r>
              <a:rPr lang="en-US" sz="1461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областном</a:t>
            </a:r>
            <a:r>
              <a:rPr lang="en-US" sz="1461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61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конкурсе</a:t>
            </a:r>
            <a:r>
              <a:rPr lang="en-US" sz="1461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</a:p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en-US" sz="1461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“</a:t>
            </a:r>
            <a:r>
              <a:rPr lang="en-US" sz="1461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Молодой</a:t>
            </a:r>
            <a:r>
              <a:rPr lang="en-US" sz="1461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61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лидер</a:t>
            </a:r>
            <a:r>
              <a:rPr lang="en-US" sz="1461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61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Минщины</a:t>
            </a:r>
            <a:r>
              <a:rPr lang="en-US" sz="1461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”</a:t>
            </a:r>
            <a:r>
              <a:rPr lang="ru-RU" sz="1461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в сере образования</a:t>
            </a:r>
            <a:endParaRPr lang="en-US" sz="1461" i="1" u="none" strike="noStrike" dirty="0">
              <a:solidFill>
                <a:srgbClr val="593A28"/>
              </a:solidFill>
              <a:latin typeface="Playfair Display Italics"/>
              <a:ea typeface="Playfair Display Italics"/>
              <a:cs typeface="Playfair Display Italics"/>
              <a:sym typeface="Playfair Display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32947" y="3480548"/>
            <a:ext cx="5859053" cy="99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en-US" sz="1461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Я – активная, инициативная, творческая,</a:t>
            </a:r>
          </a:p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en-US" sz="1461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целеустремленная – принимаю участие</a:t>
            </a:r>
          </a:p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en-US" sz="1461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во многих конкурсах, конференциях,</a:t>
            </a:r>
          </a:p>
          <a:p>
            <a:pPr marL="0" lvl="0" indent="0" algn="ctr">
              <a:lnSpc>
                <a:spcPts val="1973"/>
              </a:lnSpc>
              <a:spcBef>
                <a:spcPct val="0"/>
              </a:spcBef>
            </a:pPr>
            <a:r>
              <a:rPr lang="en-US" sz="1461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викторинах и соревнованиях!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82B8DE-B9B1-A109-9FE5-2E9075A874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r="10589"/>
          <a:stretch/>
        </p:blipFill>
        <p:spPr>
          <a:xfrm>
            <a:off x="610023" y="1123238"/>
            <a:ext cx="4157262" cy="331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422530-1332-8F45-4DD0-19A1E1FB98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3" y="4494201"/>
            <a:ext cx="4157262" cy="233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519058-3FA5-5CDB-FBB5-5EBFC8D670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7" y="5502096"/>
            <a:ext cx="1035050" cy="10350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4419">
            <a:off x="4725110" y="-3350978"/>
            <a:ext cx="7027842" cy="13701152"/>
          </a:xfrm>
          <a:custGeom>
            <a:avLst/>
            <a:gdLst/>
            <a:ahLst/>
            <a:cxnLst/>
            <a:rect l="l" t="t" r="r" b="b"/>
            <a:pathLst>
              <a:path w="7027842" h="13701152">
                <a:moveTo>
                  <a:pt x="0" y="0"/>
                </a:moveTo>
                <a:lnTo>
                  <a:pt x="7027842" y="0"/>
                </a:lnTo>
                <a:lnTo>
                  <a:pt x="7027842" y="13701152"/>
                </a:lnTo>
                <a:lnTo>
                  <a:pt x="0" y="137011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631" r="-29332"/>
            </a:stretch>
          </a:blipFill>
        </p:spPr>
      </p:sp>
      <p:sp>
        <p:nvSpPr>
          <p:cNvPr id="3" name="Freeform 3"/>
          <p:cNvSpPr/>
          <p:nvPr/>
        </p:nvSpPr>
        <p:spPr>
          <a:xfrm rot="5952305">
            <a:off x="-2751937" y="-7743839"/>
            <a:ext cx="12009775" cy="7860944"/>
          </a:xfrm>
          <a:custGeom>
            <a:avLst/>
            <a:gdLst/>
            <a:ahLst/>
            <a:cxnLst/>
            <a:rect l="l" t="t" r="r" b="b"/>
            <a:pathLst>
              <a:path w="12009775" h="7860944">
                <a:moveTo>
                  <a:pt x="0" y="0"/>
                </a:moveTo>
                <a:lnTo>
                  <a:pt x="12009775" y="0"/>
                </a:lnTo>
                <a:lnTo>
                  <a:pt x="12009775" y="7860944"/>
                </a:lnTo>
                <a:lnTo>
                  <a:pt x="0" y="7860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3815">
            <a:off x="-808000" y="5255375"/>
            <a:ext cx="2364977" cy="2069354"/>
          </a:xfrm>
          <a:custGeom>
            <a:avLst/>
            <a:gdLst/>
            <a:ahLst/>
            <a:cxnLst/>
            <a:rect l="l" t="t" r="r" b="b"/>
            <a:pathLst>
              <a:path w="2364977" h="2069354">
                <a:moveTo>
                  <a:pt x="0" y="0"/>
                </a:moveTo>
                <a:lnTo>
                  <a:pt x="2364976" y="0"/>
                </a:lnTo>
                <a:lnTo>
                  <a:pt x="2364976" y="2069354"/>
                </a:lnTo>
                <a:lnTo>
                  <a:pt x="0" y="2069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01944">
            <a:off x="-4677819" y="-233082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9899" y="563434"/>
            <a:ext cx="10429245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688"/>
              </a:lnSpc>
              <a:spcBef>
                <a:spcPct val="0"/>
              </a:spcBef>
            </a:pPr>
            <a:r>
              <a:rPr lang="en-US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</a:t>
            </a:r>
            <a:r>
              <a:rPr lang="ru-RU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Областной этап смотра профессиональных достижений среди </a:t>
            </a:r>
          </a:p>
          <a:p>
            <a:pPr lvl="0" algn="ctr">
              <a:lnSpc>
                <a:spcPts val="2688"/>
              </a:lnSpc>
              <a:spcBef>
                <a:spcPct val="0"/>
              </a:spcBef>
            </a:pPr>
            <a:r>
              <a:rPr lang="ru-RU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мастеров производственного обучения</a:t>
            </a:r>
            <a:r>
              <a:rPr lang="en-US" sz="3537" u="none" strike="noStrike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”</a:t>
            </a:r>
            <a:r>
              <a:rPr lang="ru-RU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</a:p>
          <a:p>
            <a:pPr lvl="0" algn="ctr">
              <a:lnSpc>
                <a:spcPts val="2688"/>
              </a:lnSpc>
              <a:spcBef>
                <a:spcPct val="0"/>
              </a:spcBef>
            </a:pPr>
            <a:r>
              <a:rPr lang="ru-RU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«Мастер года — 2024»</a:t>
            </a:r>
            <a:endParaRPr lang="en-US" sz="3537" u="none" strike="noStrike" spc="70" dirty="0">
              <a:solidFill>
                <a:srgbClr val="593A28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86598" y="1084892"/>
            <a:ext cx="4011817" cy="1263722"/>
          </a:xfrm>
          <a:custGeom>
            <a:avLst/>
            <a:gdLst/>
            <a:ahLst/>
            <a:cxnLst/>
            <a:rect l="l" t="t" r="r" b="b"/>
            <a:pathLst>
              <a:path w="4011817" h="1263722">
                <a:moveTo>
                  <a:pt x="0" y="0"/>
                </a:moveTo>
                <a:lnTo>
                  <a:pt x="4011817" y="0"/>
                </a:lnTo>
                <a:lnTo>
                  <a:pt x="4011817" y="1263722"/>
                </a:lnTo>
                <a:lnTo>
                  <a:pt x="0" y="12637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744955">
            <a:off x="9104900" y="2827887"/>
            <a:ext cx="4324126" cy="3048509"/>
          </a:xfrm>
          <a:custGeom>
            <a:avLst/>
            <a:gdLst/>
            <a:ahLst/>
            <a:cxnLst/>
            <a:rect l="l" t="t" r="r" b="b"/>
            <a:pathLst>
              <a:path w="4324126" h="3048509">
                <a:moveTo>
                  <a:pt x="0" y="0"/>
                </a:moveTo>
                <a:lnTo>
                  <a:pt x="4324126" y="0"/>
                </a:lnTo>
                <a:lnTo>
                  <a:pt x="4324126" y="3048509"/>
                </a:lnTo>
                <a:lnTo>
                  <a:pt x="0" y="304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DF6F1F-678C-2AAB-FCEE-384A6D06DE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33" y="5782146"/>
            <a:ext cx="1424175" cy="14241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D945F1-FBFC-D492-A473-4B6877CD18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03" y="4749611"/>
            <a:ext cx="3850403" cy="256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3C8CC6-F538-B8FB-87D4-866FD89DE8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9" y="2226808"/>
            <a:ext cx="3961153" cy="264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35E447-DA25-0DCB-C4DA-35907DF64C28}"/>
              </a:ext>
            </a:extLst>
          </p:cNvPr>
          <p:cNvSpPr txBox="1"/>
          <p:nvPr/>
        </p:nvSpPr>
        <p:spPr>
          <a:xfrm>
            <a:off x="5420307" y="2781039"/>
            <a:ext cx="3783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Сегодня педагог является главным звеном в образовании. И именно от него зависит успех будущего поколения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61319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4419">
            <a:off x="4725110" y="-3350978"/>
            <a:ext cx="7027842" cy="13701152"/>
          </a:xfrm>
          <a:custGeom>
            <a:avLst/>
            <a:gdLst/>
            <a:ahLst/>
            <a:cxnLst/>
            <a:rect l="l" t="t" r="r" b="b"/>
            <a:pathLst>
              <a:path w="7027842" h="13701152">
                <a:moveTo>
                  <a:pt x="0" y="0"/>
                </a:moveTo>
                <a:lnTo>
                  <a:pt x="7027842" y="0"/>
                </a:lnTo>
                <a:lnTo>
                  <a:pt x="7027842" y="13701152"/>
                </a:lnTo>
                <a:lnTo>
                  <a:pt x="0" y="137011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631" r="-29332"/>
            </a:stretch>
          </a:blipFill>
        </p:spPr>
      </p:sp>
      <p:sp>
        <p:nvSpPr>
          <p:cNvPr id="3" name="Freeform 3"/>
          <p:cNvSpPr/>
          <p:nvPr/>
        </p:nvSpPr>
        <p:spPr>
          <a:xfrm rot="5952305">
            <a:off x="-2751937" y="-7743839"/>
            <a:ext cx="12009775" cy="7860944"/>
          </a:xfrm>
          <a:custGeom>
            <a:avLst/>
            <a:gdLst/>
            <a:ahLst/>
            <a:cxnLst/>
            <a:rect l="l" t="t" r="r" b="b"/>
            <a:pathLst>
              <a:path w="12009775" h="7860944">
                <a:moveTo>
                  <a:pt x="0" y="0"/>
                </a:moveTo>
                <a:lnTo>
                  <a:pt x="12009775" y="0"/>
                </a:lnTo>
                <a:lnTo>
                  <a:pt x="12009775" y="7860944"/>
                </a:lnTo>
                <a:lnTo>
                  <a:pt x="0" y="7860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13815">
            <a:off x="-808000" y="5255375"/>
            <a:ext cx="2364977" cy="2069354"/>
          </a:xfrm>
          <a:custGeom>
            <a:avLst/>
            <a:gdLst/>
            <a:ahLst/>
            <a:cxnLst/>
            <a:rect l="l" t="t" r="r" b="b"/>
            <a:pathLst>
              <a:path w="2364977" h="2069354">
                <a:moveTo>
                  <a:pt x="0" y="0"/>
                </a:moveTo>
                <a:lnTo>
                  <a:pt x="2364976" y="0"/>
                </a:lnTo>
                <a:lnTo>
                  <a:pt x="2364976" y="2069354"/>
                </a:lnTo>
                <a:lnTo>
                  <a:pt x="0" y="2069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01944">
            <a:off x="-4677819" y="-233082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9899" y="563434"/>
            <a:ext cx="10429245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688"/>
              </a:lnSpc>
              <a:spcBef>
                <a:spcPct val="0"/>
              </a:spcBef>
            </a:pPr>
            <a:r>
              <a:rPr lang="en-US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</a:t>
            </a:r>
            <a:r>
              <a:rPr lang="ru-RU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Республиканский смотр профессиональных достижений среди </a:t>
            </a:r>
          </a:p>
          <a:p>
            <a:pPr lvl="0" algn="ctr">
              <a:lnSpc>
                <a:spcPts val="2688"/>
              </a:lnSpc>
              <a:spcBef>
                <a:spcPct val="0"/>
              </a:spcBef>
            </a:pPr>
            <a:r>
              <a:rPr lang="ru-RU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мастеров производственного обучения</a:t>
            </a:r>
            <a:r>
              <a:rPr lang="en-US" sz="3537" u="none" strike="noStrike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”</a:t>
            </a:r>
            <a:r>
              <a:rPr lang="ru-RU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</a:p>
          <a:p>
            <a:pPr lvl="0" algn="ctr">
              <a:lnSpc>
                <a:spcPts val="2688"/>
              </a:lnSpc>
              <a:spcBef>
                <a:spcPct val="0"/>
              </a:spcBef>
            </a:pPr>
            <a:r>
              <a:rPr lang="ru-RU" sz="3537" spc="70" dirty="0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«Мастер года — 2024»</a:t>
            </a:r>
            <a:endParaRPr lang="en-US" sz="3537" u="none" strike="noStrike" spc="70" dirty="0">
              <a:solidFill>
                <a:srgbClr val="593A28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86598" y="1084892"/>
            <a:ext cx="4011817" cy="1263722"/>
          </a:xfrm>
          <a:custGeom>
            <a:avLst/>
            <a:gdLst/>
            <a:ahLst/>
            <a:cxnLst/>
            <a:rect l="l" t="t" r="r" b="b"/>
            <a:pathLst>
              <a:path w="4011817" h="1263722">
                <a:moveTo>
                  <a:pt x="0" y="0"/>
                </a:moveTo>
                <a:lnTo>
                  <a:pt x="4011817" y="0"/>
                </a:lnTo>
                <a:lnTo>
                  <a:pt x="4011817" y="1263722"/>
                </a:lnTo>
                <a:lnTo>
                  <a:pt x="0" y="12637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744955">
            <a:off x="9104900" y="2827887"/>
            <a:ext cx="4324126" cy="3048509"/>
          </a:xfrm>
          <a:custGeom>
            <a:avLst/>
            <a:gdLst/>
            <a:ahLst/>
            <a:cxnLst/>
            <a:rect l="l" t="t" r="r" b="b"/>
            <a:pathLst>
              <a:path w="4324126" h="3048509">
                <a:moveTo>
                  <a:pt x="0" y="0"/>
                </a:moveTo>
                <a:lnTo>
                  <a:pt x="4324126" y="0"/>
                </a:lnTo>
                <a:lnTo>
                  <a:pt x="4324126" y="3048509"/>
                </a:lnTo>
                <a:lnTo>
                  <a:pt x="0" y="304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7291F9-1228-8A2A-6D59-C2C7046B1B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36299"/>
          <a:stretch/>
        </p:blipFill>
        <p:spPr>
          <a:xfrm>
            <a:off x="549373" y="1799654"/>
            <a:ext cx="2443133" cy="14922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0F9D8A-C1C8-4078-FA2C-84C57AE26C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10" y="2850518"/>
            <a:ext cx="3399239" cy="22652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B64B04-DAE4-B882-79EC-2204521ED4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365849" y="1967519"/>
            <a:ext cx="3899467" cy="23331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C55A82-C001-A11D-17AF-11702B1E73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35" y="5090828"/>
            <a:ext cx="2985365" cy="19902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1057B2-DC16-3BD1-4A2D-665BC30E66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11" y="5513223"/>
            <a:ext cx="1569805" cy="15698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3C739F-EED6-C210-34EE-E2D1178627E1}"/>
              </a:ext>
            </a:extLst>
          </p:cNvPr>
          <p:cNvSpPr txBox="1"/>
          <p:nvPr/>
        </p:nvSpPr>
        <p:spPr>
          <a:xfrm>
            <a:off x="6709137" y="4504423"/>
            <a:ext cx="3639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Почетное четвертое место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дипломом в номинации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"Инновационность".</a:t>
            </a:r>
            <a:endParaRPr lang="ru-B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587A86-F012-7F13-40DC-2F4E4DB6E1A2}"/>
              </a:ext>
            </a:extLst>
          </p:cNvPr>
          <p:cNvSpPr txBox="1"/>
          <p:nvPr/>
        </p:nvSpPr>
        <p:spPr>
          <a:xfrm>
            <a:off x="4520494" y="5789815"/>
            <a:ext cx="355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Двигаясь к поставленной цели – обязательно ее достигнешь!</a:t>
            </a:r>
            <a:endParaRPr lang="ru-B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94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914885" y="-8416982"/>
            <a:ext cx="13779725" cy="9019456"/>
          </a:xfrm>
          <a:custGeom>
            <a:avLst/>
            <a:gdLst/>
            <a:ahLst/>
            <a:cxnLst/>
            <a:rect l="l" t="t" r="r" b="b"/>
            <a:pathLst>
              <a:path w="13779725" h="9019456">
                <a:moveTo>
                  <a:pt x="0" y="0"/>
                </a:moveTo>
                <a:lnTo>
                  <a:pt x="13779725" y="0"/>
                </a:lnTo>
                <a:lnTo>
                  <a:pt x="13779725" y="9019457"/>
                </a:lnTo>
                <a:lnTo>
                  <a:pt x="0" y="9019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2027" y="1125051"/>
            <a:ext cx="9316924" cy="931692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4743" tIns="44743" rIns="44743" bIns="44743" rtlCol="0" anchor="ctr"/>
            <a:lstStyle/>
            <a:p>
              <a:pPr algn="ctr">
                <a:lnSpc>
                  <a:spcPts val="1726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443780" y="779439"/>
            <a:ext cx="10008149" cy="10008149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880629" y="3258820"/>
            <a:ext cx="2196069" cy="1606474"/>
          </a:xfrm>
          <a:prstGeom prst="line">
            <a:avLst/>
          </a:prstGeom>
          <a:ln w="1714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4158725" y="1638359"/>
            <a:ext cx="780225" cy="2569496"/>
          </a:xfrm>
          <a:prstGeom prst="line">
            <a:avLst/>
          </a:prstGeom>
          <a:ln w="1714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>
            <a:off x="5899935" y="1750445"/>
            <a:ext cx="879388" cy="2466590"/>
          </a:xfrm>
          <a:prstGeom prst="line">
            <a:avLst/>
          </a:prstGeom>
          <a:ln w="1714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>
            <a:off x="6857377" y="3191939"/>
            <a:ext cx="2075801" cy="1560194"/>
          </a:xfrm>
          <a:prstGeom prst="line">
            <a:avLst/>
          </a:prstGeom>
          <a:ln w="1714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540421" y="6179153"/>
            <a:ext cx="9634293" cy="732130"/>
            <a:chOff x="0" y="0"/>
            <a:chExt cx="4051287" cy="307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51287" cy="307866"/>
            </a:xfrm>
            <a:custGeom>
              <a:avLst/>
              <a:gdLst/>
              <a:ahLst/>
              <a:cxnLst/>
              <a:rect l="l" t="t" r="r" b="b"/>
              <a:pathLst>
                <a:path w="4051287" h="307866">
                  <a:moveTo>
                    <a:pt x="0" y="0"/>
                  </a:moveTo>
                  <a:lnTo>
                    <a:pt x="4051287" y="0"/>
                  </a:lnTo>
                  <a:lnTo>
                    <a:pt x="4051287" y="307866"/>
                  </a:lnTo>
                  <a:lnTo>
                    <a:pt x="0" y="307866"/>
                  </a:lnTo>
                  <a:close/>
                </a:path>
              </a:pathLst>
            </a:custGeom>
            <a:solidFill>
              <a:srgbClr val="FEF0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4051287" cy="326916"/>
            </a:xfrm>
            <a:prstGeom prst="rect">
              <a:avLst/>
            </a:prstGeom>
          </p:spPr>
          <p:txBody>
            <a:bodyPr lIns="44743" tIns="44743" rIns="44743" bIns="44743" rtlCol="0" anchor="ctr"/>
            <a:lstStyle/>
            <a:p>
              <a:pPr algn="ctr">
                <a:lnSpc>
                  <a:spcPts val="172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7792" y="4694017"/>
            <a:ext cx="217754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15"/>
              </a:lnSpc>
              <a:spcBef>
                <a:spcPct val="0"/>
              </a:spcBef>
            </a:pPr>
            <a:r>
              <a:rPr lang="en-US" sz="1179" b="1" u="none" strike="noStrike" spc="23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мастер </a:t>
            </a:r>
          </a:p>
          <a:p>
            <a:pPr marL="0" lvl="0" indent="0" algn="ctr">
              <a:lnSpc>
                <a:spcPts val="1415"/>
              </a:lnSpc>
              <a:spcBef>
                <a:spcPct val="0"/>
              </a:spcBef>
            </a:pPr>
            <a:r>
              <a:rPr lang="en-US" sz="1179" b="1" u="none" strike="noStrike" spc="23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производственного обучения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71821" y="2777576"/>
            <a:ext cx="194160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15"/>
              </a:lnSpc>
              <a:spcBef>
                <a:spcPct val="0"/>
              </a:spcBef>
            </a:pPr>
            <a:r>
              <a:rPr lang="en-US" sz="1179" b="1" u="none" strike="noStrike" spc="23" dirty="0" err="1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тренер</a:t>
            </a:r>
            <a:r>
              <a:rPr lang="en-US" sz="1179" b="1" u="none" strike="noStrike" spc="23" dirty="0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179" b="1" u="none" strike="noStrike" spc="23" dirty="0" err="1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команды</a:t>
            </a:r>
            <a:r>
              <a:rPr lang="en-US" sz="1179" b="1" u="none" strike="noStrike" spc="23" dirty="0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                    </a:t>
            </a:r>
            <a:r>
              <a:rPr lang="en-US" sz="1179" b="1" u="none" strike="noStrike" spc="23" dirty="0" err="1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</a:t>
            </a:r>
            <a:r>
              <a:rPr lang="en-US" sz="1179" b="1" u="none" strike="noStrike" spc="23" dirty="0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179" b="1" u="none" strike="noStrike" spc="23" dirty="0" err="1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парикмахерскому</a:t>
            </a:r>
            <a:r>
              <a:rPr lang="en-US" sz="1179" b="1" u="none" strike="noStrike" spc="23" dirty="0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179" b="1" u="none" strike="noStrike" spc="23" dirty="0" err="1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искусству</a:t>
            </a:r>
            <a:r>
              <a:rPr lang="en-US" sz="1179" b="1" u="none" strike="noStrike" spc="23" dirty="0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1179" b="1" u="none" strike="noStrike" spc="23" dirty="0" err="1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декоративной</a:t>
            </a:r>
            <a:r>
              <a:rPr lang="en-US" sz="1179" b="1" u="none" strike="noStrike" spc="23" dirty="0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179" b="1" u="none" strike="noStrike" spc="23" dirty="0" err="1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косметике</a:t>
            </a:r>
            <a:r>
              <a:rPr lang="en-US" sz="1179" b="1" u="none" strike="noStrike" spc="23" dirty="0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и </a:t>
            </a:r>
            <a:r>
              <a:rPr lang="en-US" sz="1179" b="1" u="none" strike="noStrike" spc="23" dirty="0" err="1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ногтевому</a:t>
            </a:r>
            <a:r>
              <a:rPr lang="en-US" sz="1179" b="1" u="none" strike="noStrike" spc="23" dirty="0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1179" b="1" u="none" strike="noStrike" spc="23" dirty="0" err="1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сервису</a:t>
            </a:r>
            <a:endParaRPr lang="en-US" sz="1179" b="1" u="none" strike="noStrike" spc="23" dirty="0">
              <a:solidFill>
                <a:srgbClr val="40404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488646" y="3018322"/>
            <a:ext cx="1542304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15"/>
              </a:lnSpc>
              <a:spcBef>
                <a:spcPct val="0"/>
              </a:spcBef>
            </a:pPr>
            <a:r>
              <a:rPr lang="en-US" sz="1179" b="1" u="none" strike="noStrike" spc="23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руководитель театра прически               и макияжа                  “Штрих”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04212" y="2233579"/>
            <a:ext cx="185870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5"/>
              </a:lnSpc>
            </a:pPr>
            <a:r>
              <a:rPr lang="en-US" sz="1179" b="1" spc="23">
                <a:solidFill>
                  <a:srgbClr val="EDE0C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ПАТРИОТ</a:t>
            </a:r>
          </a:p>
          <a:p>
            <a:pPr algn="ctr">
              <a:lnSpc>
                <a:spcPts val="1415"/>
              </a:lnSpc>
            </a:pPr>
            <a:r>
              <a:rPr lang="en-US" sz="1179" b="1" spc="23">
                <a:solidFill>
                  <a:srgbClr val="EDE0C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СВОЕЙ </a:t>
            </a:r>
          </a:p>
          <a:p>
            <a:pPr marL="0" lvl="0" indent="0" algn="ctr">
              <a:lnSpc>
                <a:spcPts val="1415"/>
              </a:lnSpc>
              <a:spcBef>
                <a:spcPct val="0"/>
              </a:spcBef>
            </a:pPr>
            <a:r>
              <a:rPr lang="en-US" sz="1179" b="1" spc="23">
                <a:solidFill>
                  <a:srgbClr val="EDE0C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СТРАНЫ</a:t>
            </a:r>
          </a:p>
          <a:p>
            <a:pPr marL="0" lvl="0" indent="0" algn="ctr">
              <a:lnSpc>
                <a:spcPts val="1415"/>
              </a:lnSpc>
              <a:spcBef>
                <a:spcPct val="0"/>
              </a:spcBef>
            </a:pPr>
            <a:endParaRPr lang="en-US" sz="1179" b="1" spc="23">
              <a:solidFill>
                <a:srgbClr val="EDE0CE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041732" y="2487047"/>
            <a:ext cx="436133" cy="41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12"/>
              </a:lnSpc>
              <a:spcBef>
                <a:spcPct val="0"/>
              </a:spcBef>
            </a:pPr>
            <a:r>
              <a:rPr lang="en-US" sz="2953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Я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37269" y="2377470"/>
            <a:ext cx="436133" cy="41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12"/>
              </a:lnSpc>
              <a:spcBef>
                <a:spcPct val="0"/>
              </a:spcBef>
            </a:pPr>
            <a:r>
              <a:rPr lang="en-US" sz="2953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Я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45005" y="4231059"/>
            <a:ext cx="436133" cy="41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12"/>
              </a:lnSpc>
              <a:spcBef>
                <a:spcPct val="0"/>
              </a:spcBef>
            </a:pPr>
            <a:r>
              <a:rPr lang="en-US" sz="2953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00476" y="1788545"/>
            <a:ext cx="436133" cy="41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12"/>
              </a:lnSpc>
              <a:spcBef>
                <a:spcPct val="0"/>
              </a:spcBef>
            </a:pPr>
            <a:r>
              <a:rPr lang="en-US" sz="2953" u="none" strike="noStrike">
                <a:solidFill>
                  <a:srgbClr val="EDE0CE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Я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90255" y="4231059"/>
            <a:ext cx="436133" cy="41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12"/>
              </a:lnSpc>
              <a:spcBef>
                <a:spcPct val="0"/>
              </a:spcBef>
            </a:pPr>
            <a:r>
              <a:rPr lang="en-US" sz="2953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478971" y="4742608"/>
            <a:ext cx="185870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5"/>
              </a:lnSpc>
            </a:pPr>
            <a:r>
              <a:rPr lang="en-US" sz="1179" b="1" spc="23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пример</a:t>
            </a:r>
          </a:p>
          <a:p>
            <a:pPr marL="0" lvl="0" indent="0" algn="ctr">
              <a:lnSpc>
                <a:spcPts val="1415"/>
              </a:lnSpc>
              <a:spcBef>
                <a:spcPct val="0"/>
              </a:spcBef>
            </a:pPr>
            <a:r>
              <a:rPr lang="en-US" sz="1179" b="1" spc="23">
                <a:solidFill>
                  <a:srgbClr val="40404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для подрастающего поколения</a:t>
            </a:r>
          </a:p>
          <a:p>
            <a:pPr marL="0" lvl="0" indent="0" algn="ctr">
              <a:lnSpc>
                <a:spcPts val="1415"/>
              </a:lnSpc>
              <a:spcBef>
                <a:spcPct val="0"/>
              </a:spcBef>
            </a:pPr>
            <a:endParaRPr lang="en-US" sz="1179" b="1" spc="23">
              <a:solidFill>
                <a:srgbClr val="40404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22A6DDF-9B9C-4168-A470-ED0B1C77A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2245" y="3988607"/>
            <a:ext cx="2097020" cy="29226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25262" y="4416535"/>
            <a:ext cx="3843513" cy="2735447"/>
          </a:xfrm>
          <a:custGeom>
            <a:avLst/>
            <a:gdLst/>
            <a:ahLst/>
            <a:cxnLst/>
            <a:rect l="l" t="t" r="r" b="b"/>
            <a:pathLst>
              <a:path w="3843513" h="2735447">
                <a:moveTo>
                  <a:pt x="0" y="0"/>
                </a:moveTo>
                <a:lnTo>
                  <a:pt x="3843513" y="0"/>
                </a:lnTo>
                <a:lnTo>
                  <a:pt x="3843513" y="2735447"/>
                </a:lnTo>
                <a:lnTo>
                  <a:pt x="0" y="2735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249" b="-99527"/>
            </a:stretch>
          </a:blipFill>
          <a:ln w="9525" cap="sq">
            <a:solidFill>
              <a:srgbClr val="593A28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5400000">
            <a:off x="-6994131" y="-4252015"/>
            <a:ext cx="10107777" cy="6616000"/>
          </a:xfrm>
          <a:custGeom>
            <a:avLst/>
            <a:gdLst/>
            <a:ahLst/>
            <a:cxnLst/>
            <a:rect l="l" t="t" r="r" b="b"/>
            <a:pathLst>
              <a:path w="10107777" h="6616000">
                <a:moveTo>
                  <a:pt x="0" y="0"/>
                </a:moveTo>
                <a:lnTo>
                  <a:pt x="10107777" y="0"/>
                </a:lnTo>
                <a:lnTo>
                  <a:pt x="10107777" y="6616000"/>
                </a:lnTo>
                <a:lnTo>
                  <a:pt x="0" y="66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01944">
            <a:off x="7032826" y="5561622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79048" y="353080"/>
            <a:ext cx="4011817" cy="1263722"/>
          </a:xfrm>
          <a:custGeom>
            <a:avLst/>
            <a:gdLst/>
            <a:ahLst/>
            <a:cxnLst/>
            <a:rect l="l" t="t" r="r" b="b"/>
            <a:pathLst>
              <a:path w="4011817" h="1263722">
                <a:moveTo>
                  <a:pt x="0" y="0"/>
                </a:moveTo>
                <a:lnTo>
                  <a:pt x="4011818" y="0"/>
                </a:lnTo>
                <a:lnTo>
                  <a:pt x="4011818" y="1263723"/>
                </a:lnTo>
                <a:lnTo>
                  <a:pt x="0" y="1263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3366" y="3883576"/>
            <a:ext cx="4111632" cy="2911840"/>
          </a:xfrm>
          <a:custGeom>
            <a:avLst/>
            <a:gdLst/>
            <a:ahLst/>
            <a:cxnLst/>
            <a:rect l="l" t="t" r="r" b="b"/>
            <a:pathLst>
              <a:path w="4111632" h="2911840">
                <a:moveTo>
                  <a:pt x="0" y="0"/>
                </a:moveTo>
                <a:lnTo>
                  <a:pt x="4111632" y="0"/>
                </a:lnTo>
                <a:lnTo>
                  <a:pt x="4111632" y="2911841"/>
                </a:lnTo>
                <a:lnTo>
                  <a:pt x="0" y="29118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88" b="-99232"/>
            </a:stretch>
          </a:blipFill>
          <a:ln w="9525" cap="sq">
            <a:solidFill>
              <a:srgbClr val="593A28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757085">
            <a:off x="7554917" y="1785616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6473" y="984941"/>
            <a:ext cx="3896307" cy="2741761"/>
          </a:xfrm>
          <a:custGeom>
            <a:avLst/>
            <a:gdLst/>
            <a:ahLst/>
            <a:cxnLst/>
            <a:rect l="l" t="t" r="r" b="b"/>
            <a:pathLst>
              <a:path w="3896307" h="2741761">
                <a:moveTo>
                  <a:pt x="0" y="0"/>
                </a:moveTo>
                <a:lnTo>
                  <a:pt x="3896307" y="0"/>
                </a:lnTo>
                <a:lnTo>
                  <a:pt x="3896307" y="2741762"/>
                </a:lnTo>
                <a:lnTo>
                  <a:pt x="0" y="27417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026" b="-101366"/>
            </a:stretch>
          </a:blipFill>
          <a:ln w="9525" cap="sq">
            <a:solidFill>
              <a:srgbClr val="593A28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901227" y="1042040"/>
            <a:ext cx="276022" cy="268996"/>
          </a:xfrm>
          <a:custGeom>
            <a:avLst/>
            <a:gdLst/>
            <a:ahLst/>
            <a:cxnLst/>
            <a:rect l="l" t="t" r="r" b="b"/>
            <a:pathLst>
              <a:path w="276022" h="268996">
                <a:moveTo>
                  <a:pt x="0" y="0"/>
                </a:moveTo>
                <a:lnTo>
                  <a:pt x="276021" y="0"/>
                </a:lnTo>
                <a:lnTo>
                  <a:pt x="276021" y="268996"/>
                </a:lnTo>
                <a:lnTo>
                  <a:pt x="0" y="268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66987" y="2388552"/>
            <a:ext cx="276022" cy="268996"/>
          </a:xfrm>
          <a:custGeom>
            <a:avLst/>
            <a:gdLst/>
            <a:ahLst/>
            <a:cxnLst/>
            <a:rect l="l" t="t" r="r" b="b"/>
            <a:pathLst>
              <a:path w="276022" h="268996">
                <a:moveTo>
                  <a:pt x="0" y="0"/>
                </a:moveTo>
                <a:lnTo>
                  <a:pt x="276022" y="0"/>
                </a:lnTo>
                <a:lnTo>
                  <a:pt x="276022" y="268995"/>
                </a:lnTo>
                <a:lnTo>
                  <a:pt x="0" y="268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4901227" y="3471706"/>
            <a:ext cx="276022" cy="268996"/>
          </a:xfrm>
          <a:custGeom>
            <a:avLst/>
            <a:gdLst/>
            <a:ahLst/>
            <a:cxnLst/>
            <a:rect l="l" t="t" r="r" b="b"/>
            <a:pathLst>
              <a:path w="276022" h="268996">
                <a:moveTo>
                  <a:pt x="0" y="0"/>
                </a:moveTo>
                <a:lnTo>
                  <a:pt x="276021" y="0"/>
                </a:lnTo>
                <a:lnTo>
                  <a:pt x="276021" y="268995"/>
                </a:lnTo>
                <a:lnTo>
                  <a:pt x="0" y="268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9574477" y="6849933"/>
            <a:ext cx="1216389" cy="710067"/>
          </a:xfrm>
          <a:custGeom>
            <a:avLst/>
            <a:gdLst/>
            <a:ahLst/>
            <a:cxnLst/>
            <a:rect l="l" t="t" r="r" b="b"/>
            <a:pathLst>
              <a:path w="1216389" h="710067">
                <a:moveTo>
                  <a:pt x="0" y="0"/>
                </a:moveTo>
                <a:lnTo>
                  <a:pt x="1216389" y="0"/>
                </a:lnTo>
                <a:lnTo>
                  <a:pt x="1216389" y="710067"/>
                </a:lnTo>
                <a:lnTo>
                  <a:pt x="0" y="7100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1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5045228" y="4340335"/>
            <a:ext cx="1399812" cy="1310574"/>
          </a:xfrm>
          <a:custGeom>
            <a:avLst/>
            <a:gdLst/>
            <a:ahLst/>
            <a:cxnLst/>
            <a:rect l="l" t="t" r="r" b="b"/>
            <a:pathLst>
              <a:path w="1399812" h="1310574">
                <a:moveTo>
                  <a:pt x="0" y="0"/>
                </a:moveTo>
                <a:lnTo>
                  <a:pt x="1399812" y="0"/>
                </a:lnTo>
                <a:lnTo>
                  <a:pt x="1399812" y="1310573"/>
                </a:lnTo>
                <a:lnTo>
                  <a:pt x="0" y="13105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7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08451" y="505963"/>
            <a:ext cx="916045" cy="957956"/>
          </a:xfrm>
          <a:custGeom>
            <a:avLst/>
            <a:gdLst/>
            <a:ahLst/>
            <a:cxnLst/>
            <a:rect l="l" t="t" r="r" b="b"/>
            <a:pathLst>
              <a:path w="916045" h="957956">
                <a:moveTo>
                  <a:pt x="0" y="0"/>
                </a:moveTo>
                <a:lnTo>
                  <a:pt x="916045" y="0"/>
                </a:lnTo>
                <a:lnTo>
                  <a:pt x="916045" y="957956"/>
                </a:lnTo>
                <a:lnTo>
                  <a:pt x="0" y="9579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71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5346000" y="476917"/>
            <a:ext cx="382800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49"/>
              </a:lnSpc>
              <a:spcBef>
                <a:spcPct val="0"/>
              </a:spcBef>
            </a:pPr>
            <a:r>
              <a:rPr lang="en-US" sz="1699" b="1" u="none" strike="noStrike">
                <a:solidFill>
                  <a:srgbClr val="593A28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Прошла обучение: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46000" y="1013516"/>
            <a:ext cx="4935827" cy="108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8"/>
              </a:lnSpc>
              <a:spcBef>
                <a:spcPct val="0"/>
              </a:spcBef>
            </a:pPr>
            <a:r>
              <a:rPr lang="en-US" sz="14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с 2017 по 2020 год в индустриально-педагогическом колледже учреждения образования “Витебский государственный технологический университет”                               по образовательной программе профессиональной подготовки рабочих                    по профессии “Парикмахер” 4 разряда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46000" y="2332724"/>
            <a:ext cx="4935827" cy="107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8"/>
              </a:lnSpc>
              <a:spcBef>
                <a:spcPct val="0"/>
              </a:spcBef>
            </a:pPr>
            <a:r>
              <a:rPr lang="en-US" sz="14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с 2017 по 2020 год в индустриально-педагогическом колледже учреждения образования “Витебский государственный технологический университет”                                                          по образовательной программе профессиональной подготовки рабочих                   по профессии “Визажист” </a:t>
            </a:r>
          </a:p>
          <a:p>
            <a:pPr marL="0" lvl="0" indent="0" algn="just">
              <a:lnSpc>
                <a:spcPts val="1428"/>
              </a:lnSpc>
              <a:spcBef>
                <a:spcPct val="0"/>
              </a:spcBef>
            </a:pPr>
            <a:r>
              <a:rPr lang="en-US" sz="1400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4 разряда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46000" y="3500281"/>
            <a:ext cx="4935827" cy="716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8"/>
              </a:lnSpc>
              <a:spcBef>
                <a:spcPct val="0"/>
              </a:spcBef>
            </a:pP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 202</a:t>
            </a:r>
            <a:r>
              <a:rPr lang="ru-RU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2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году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в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частном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учреждении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дополнительного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образования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взрослых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“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Центр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подготовки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,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повышения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квалификации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и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переподготовки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рабочих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 “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ПрофиСтарт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”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по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профессии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“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Мастер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по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маникюру</a:t>
            </a:r>
            <a:r>
              <a:rPr lang="en-US" sz="1400" i="1" u="none" strike="noStrike" dirty="0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” 4 </a:t>
            </a:r>
            <a:r>
              <a:rPr lang="en-US" sz="1400" i="1" u="none" strike="noStrike" dirty="0" err="1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разряда</a:t>
            </a:r>
            <a:endParaRPr lang="en-US" sz="1400" i="1" u="none" strike="noStrike" dirty="0">
              <a:solidFill>
                <a:srgbClr val="593A28"/>
              </a:solidFill>
              <a:latin typeface="Playfair Display Italics"/>
              <a:ea typeface="Playfair Display Italics"/>
              <a:cs typeface="Playfair Display Italics"/>
              <a:sym typeface="Playfair Display Itali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755016" y="-6316360"/>
            <a:ext cx="12705624" cy="8316408"/>
          </a:xfrm>
          <a:custGeom>
            <a:avLst/>
            <a:gdLst/>
            <a:ahLst/>
            <a:cxnLst/>
            <a:rect l="l" t="t" r="r" b="b"/>
            <a:pathLst>
              <a:path w="12705624" h="8316408">
                <a:moveTo>
                  <a:pt x="0" y="0"/>
                </a:moveTo>
                <a:lnTo>
                  <a:pt x="12705624" y="0"/>
                </a:lnTo>
                <a:lnTo>
                  <a:pt x="12705624" y="8316408"/>
                </a:lnTo>
                <a:lnTo>
                  <a:pt x="0" y="8316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1944">
            <a:off x="7032826" y="5561622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11441" y="1274054"/>
            <a:ext cx="4011817" cy="1263722"/>
          </a:xfrm>
          <a:custGeom>
            <a:avLst/>
            <a:gdLst/>
            <a:ahLst/>
            <a:cxnLst/>
            <a:rect l="l" t="t" r="r" b="b"/>
            <a:pathLst>
              <a:path w="4011817" h="1263722">
                <a:moveTo>
                  <a:pt x="0" y="0"/>
                </a:moveTo>
                <a:lnTo>
                  <a:pt x="4011817" y="0"/>
                </a:lnTo>
                <a:lnTo>
                  <a:pt x="4011817" y="1263722"/>
                </a:lnTo>
                <a:lnTo>
                  <a:pt x="0" y="1263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668085" y="3895322"/>
            <a:ext cx="5355829" cy="3067268"/>
            <a:chOff x="0" y="0"/>
            <a:chExt cx="2288540" cy="1310640"/>
          </a:xfrm>
        </p:grpSpPr>
        <p:sp>
          <p:nvSpPr>
            <p:cNvPr id="6" name="Freeform 6"/>
            <p:cNvSpPr/>
            <p:nvPr/>
          </p:nvSpPr>
          <p:spPr>
            <a:xfrm>
              <a:off x="3810" y="0"/>
              <a:ext cx="2287270" cy="1313180"/>
            </a:xfrm>
            <a:custGeom>
              <a:avLst/>
              <a:gdLst/>
              <a:ahLst/>
              <a:cxnLst/>
              <a:rect l="l" t="t" r="r" b="b"/>
              <a:pathLst>
                <a:path w="2287270" h="1313180">
                  <a:moveTo>
                    <a:pt x="864870" y="1216660"/>
                  </a:moveTo>
                  <a:cubicBezTo>
                    <a:pt x="858520" y="1219200"/>
                    <a:pt x="849630" y="1224280"/>
                    <a:pt x="842010" y="1225550"/>
                  </a:cubicBezTo>
                  <a:cubicBezTo>
                    <a:pt x="824230" y="1228090"/>
                    <a:pt x="805180" y="1226820"/>
                    <a:pt x="787400" y="1229360"/>
                  </a:cubicBezTo>
                  <a:cubicBezTo>
                    <a:pt x="774700" y="1230630"/>
                    <a:pt x="763270" y="1235710"/>
                    <a:pt x="751840" y="1236980"/>
                  </a:cubicBezTo>
                  <a:cubicBezTo>
                    <a:pt x="711200" y="1243330"/>
                    <a:pt x="670560" y="1248410"/>
                    <a:pt x="628650" y="1254760"/>
                  </a:cubicBezTo>
                  <a:cubicBezTo>
                    <a:pt x="613410" y="1257300"/>
                    <a:pt x="598170" y="1257300"/>
                    <a:pt x="582930" y="1257300"/>
                  </a:cubicBezTo>
                  <a:cubicBezTo>
                    <a:pt x="582930" y="1256030"/>
                    <a:pt x="581660" y="1253490"/>
                    <a:pt x="581660" y="1252220"/>
                  </a:cubicBezTo>
                  <a:cubicBezTo>
                    <a:pt x="571500" y="1257300"/>
                    <a:pt x="563880" y="1264920"/>
                    <a:pt x="556260" y="1263650"/>
                  </a:cubicBezTo>
                  <a:cubicBezTo>
                    <a:pt x="528320" y="1261110"/>
                    <a:pt x="506730" y="1281430"/>
                    <a:pt x="480060" y="1280160"/>
                  </a:cubicBezTo>
                  <a:lnTo>
                    <a:pt x="462280" y="1280160"/>
                  </a:lnTo>
                  <a:cubicBezTo>
                    <a:pt x="450850" y="1280160"/>
                    <a:pt x="439420" y="1280160"/>
                    <a:pt x="426720" y="1283970"/>
                  </a:cubicBezTo>
                  <a:cubicBezTo>
                    <a:pt x="422910" y="1280160"/>
                    <a:pt x="417830" y="1276350"/>
                    <a:pt x="416560" y="1273810"/>
                  </a:cubicBezTo>
                  <a:cubicBezTo>
                    <a:pt x="408940" y="1277620"/>
                    <a:pt x="402590" y="1281430"/>
                    <a:pt x="397510" y="1283970"/>
                  </a:cubicBezTo>
                  <a:cubicBezTo>
                    <a:pt x="384810" y="1289050"/>
                    <a:pt x="372110" y="1295400"/>
                    <a:pt x="359410" y="1300480"/>
                  </a:cubicBezTo>
                  <a:cubicBezTo>
                    <a:pt x="349250" y="1304290"/>
                    <a:pt x="339090" y="1306830"/>
                    <a:pt x="328930" y="1309370"/>
                  </a:cubicBezTo>
                  <a:cubicBezTo>
                    <a:pt x="312420" y="1313180"/>
                    <a:pt x="279400" y="1287780"/>
                    <a:pt x="280670" y="1271270"/>
                  </a:cubicBezTo>
                  <a:cubicBezTo>
                    <a:pt x="280670" y="1268730"/>
                    <a:pt x="284480" y="1266190"/>
                    <a:pt x="285750" y="1264920"/>
                  </a:cubicBezTo>
                  <a:cubicBezTo>
                    <a:pt x="270510" y="1259840"/>
                    <a:pt x="259080" y="1249680"/>
                    <a:pt x="251460" y="1235710"/>
                  </a:cubicBezTo>
                  <a:cubicBezTo>
                    <a:pt x="245110" y="1223010"/>
                    <a:pt x="237490" y="1210310"/>
                    <a:pt x="229870" y="1195070"/>
                  </a:cubicBezTo>
                  <a:cubicBezTo>
                    <a:pt x="238760" y="1187450"/>
                    <a:pt x="250190" y="1178560"/>
                    <a:pt x="261620" y="1169670"/>
                  </a:cubicBezTo>
                  <a:cubicBezTo>
                    <a:pt x="270510" y="1163320"/>
                    <a:pt x="273050" y="1158240"/>
                    <a:pt x="264160" y="1149350"/>
                  </a:cubicBezTo>
                  <a:cubicBezTo>
                    <a:pt x="252730" y="1137920"/>
                    <a:pt x="241300" y="1126490"/>
                    <a:pt x="231140" y="1112520"/>
                  </a:cubicBezTo>
                  <a:cubicBezTo>
                    <a:pt x="224790" y="1104900"/>
                    <a:pt x="224790" y="1093470"/>
                    <a:pt x="219710" y="1084580"/>
                  </a:cubicBezTo>
                  <a:cubicBezTo>
                    <a:pt x="209550" y="1070610"/>
                    <a:pt x="196850" y="1062990"/>
                    <a:pt x="177800" y="1066800"/>
                  </a:cubicBezTo>
                  <a:cubicBezTo>
                    <a:pt x="165100" y="1069340"/>
                    <a:pt x="149860" y="1065530"/>
                    <a:pt x="137160" y="1065530"/>
                  </a:cubicBezTo>
                  <a:cubicBezTo>
                    <a:pt x="130810" y="1059180"/>
                    <a:pt x="121920" y="1052830"/>
                    <a:pt x="116840" y="1043940"/>
                  </a:cubicBezTo>
                  <a:cubicBezTo>
                    <a:pt x="104140" y="1023620"/>
                    <a:pt x="92710" y="1002030"/>
                    <a:pt x="81280" y="981710"/>
                  </a:cubicBezTo>
                  <a:cubicBezTo>
                    <a:pt x="73660" y="969010"/>
                    <a:pt x="64770" y="957580"/>
                    <a:pt x="57150" y="944880"/>
                  </a:cubicBezTo>
                  <a:cubicBezTo>
                    <a:pt x="53340" y="938530"/>
                    <a:pt x="53340" y="929640"/>
                    <a:pt x="53340" y="923290"/>
                  </a:cubicBezTo>
                  <a:cubicBezTo>
                    <a:pt x="54610" y="908050"/>
                    <a:pt x="45720" y="899160"/>
                    <a:pt x="34290" y="890270"/>
                  </a:cubicBezTo>
                  <a:cubicBezTo>
                    <a:pt x="22860" y="881380"/>
                    <a:pt x="19050" y="857250"/>
                    <a:pt x="25400" y="845820"/>
                  </a:cubicBezTo>
                  <a:cubicBezTo>
                    <a:pt x="17780" y="839470"/>
                    <a:pt x="10160" y="833120"/>
                    <a:pt x="0" y="825500"/>
                  </a:cubicBezTo>
                  <a:cubicBezTo>
                    <a:pt x="17780" y="815340"/>
                    <a:pt x="31750" y="807720"/>
                    <a:pt x="45720" y="798830"/>
                  </a:cubicBezTo>
                  <a:cubicBezTo>
                    <a:pt x="60960" y="791210"/>
                    <a:pt x="74930" y="782320"/>
                    <a:pt x="93980" y="773430"/>
                  </a:cubicBezTo>
                  <a:cubicBezTo>
                    <a:pt x="81280" y="739140"/>
                    <a:pt x="67310" y="702310"/>
                    <a:pt x="52070" y="665480"/>
                  </a:cubicBezTo>
                  <a:cubicBezTo>
                    <a:pt x="58420" y="660400"/>
                    <a:pt x="64770" y="655320"/>
                    <a:pt x="69850" y="650240"/>
                  </a:cubicBezTo>
                  <a:cubicBezTo>
                    <a:pt x="55880" y="635000"/>
                    <a:pt x="45720" y="618490"/>
                    <a:pt x="34290" y="600710"/>
                  </a:cubicBezTo>
                  <a:cubicBezTo>
                    <a:pt x="33020" y="599440"/>
                    <a:pt x="36830" y="595630"/>
                    <a:pt x="35560" y="593090"/>
                  </a:cubicBezTo>
                  <a:cubicBezTo>
                    <a:pt x="34290" y="584200"/>
                    <a:pt x="31750" y="575310"/>
                    <a:pt x="29210" y="566420"/>
                  </a:cubicBezTo>
                  <a:cubicBezTo>
                    <a:pt x="25400" y="556260"/>
                    <a:pt x="20320" y="544830"/>
                    <a:pt x="17780" y="534670"/>
                  </a:cubicBezTo>
                  <a:cubicBezTo>
                    <a:pt x="13970" y="523240"/>
                    <a:pt x="10160" y="511810"/>
                    <a:pt x="6350" y="496570"/>
                  </a:cubicBezTo>
                  <a:cubicBezTo>
                    <a:pt x="27940" y="485140"/>
                    <a:pt x="48260" y="468630"/>
                    <a:pt x="77470" y="466090"/>
                  </a:cubicBezTo>
                  <a:cubicBezTo>
                    <a:pt x="102870" y="463550"/>
                    <a:pt x="127000" y="455930"/>
                    <a:pt x="151130" y="450850"/>
                  </a:cubicBezTo>
                  <a:cubicBezTo>
                    <a:pt x="152400" y="450850"/>
                    <a:pt x="154940" y="449580"/>
                    <a:pt x="156210" y="449580"/>
                  </a:cubicBezTo>
                  <a:cubicBezTo>
                    <a:pt x="200660" y="441960"/>
                    <a:pt x="200660" y="440690"/>
                    <a:pt x="182880" y="400050"/>
                  </a:cubicBezTo>
                  <a:cubicBezTo>
                    <a:pt x="175260" y="382270"/>
                    <a:pt x="171450" y="363220"/>
                    <a:pt x="168910" y="345440"/>
                  </a:cubicBezTo>
                  <a:cubicBezTo>
                    <a:pt x="167640" y="337820"/>
                    <a:pt x="175260" y="330200"/>
                    <a:pt x="179070" y="321310"/>
                  </a:cubicBezTo>
                  <a:cubicBezTo>
                    <a:pt x="177800" y="321310"/>
                    <a:pt x="176530" y="318770"/>
                    <a:pt x="173990" y="317500"/>
                  </a:cubicBezTo>
                  <a:cubicBezTo>
                    <a:pt x="162560" y="316230"/>
                    <a:pt x="146050" y="318770"/>
                    <a:pt x="139700" y="312420"/>
                  </a:cubicBezTo>
                  <a:cubicBezTo>
                    <a:pt x="127000" y="299720"/>
                    <a:pt x="114300" y="283210"/>
                    <a:pt x="110490" y="265430"/>
                  </a:cubicBezTo>
                  <a:cubicBezTo>
                    <a:pt x="100330" y="228600"/>
                    <a:pt x="95250" y="190500"/>
                    <a:pt x="88900" y="152400"/>
                  </a:cubicBezTo>
                  <a:cubicBezTo>
                    <a:pt x="127000" y="120650"/>
                    <a:pt x="175260" y="118110"/>
                    <a:pt x="219710" y="107950"/>
                  </a:cubicBezTo>
                  <a:cubicBezTo>
                    <a:pt x="243840" y="101600"/>
                    <a:pt x="267970" y="93980"/>
                    <a:pt x="293370" y="87630"/>
                  </a:cubicBezTo>
                  <a:cubicBezTo>
                    <a:pt x="320040" y="81280"/>
                    <a:pt x="346710" y="73660"/>
                    <a:pt x="373380" y="69850"/>
                  </a:cubicBezTo>
                  <a:cubicBezTo>
                    <a:pt x="420370" y="62230"/>
                    <a:pt x="468630" y="55880"/>
                    <a:pt x="516890" y="49530"/>
                  </a:cubicBezTo>
                  <a:cubicBezTo>
                    <a:pt x="553720" y="44450"/>
                    <a:pt x="590550" y="41910"/>
                    <a:pt x="626110" y="38100"/>
                  </a:cubicBezTo>
                  <a:cubicBezTo>
                    <a:pt x="673100" y="33020"/>
                    <a:pt x="718820" y="26670"/>
                    <a:pt x="765810" y="22860"/>
                  </a:cubicBezTo>
                  <a:cubicBezTo>
                    <a:pt x="800100" y="20320"/>
                    <a:pt x="834390" y="25400"/>
                    <a:pt x="867410" y="19050"/>
                  </a:cubicBezTo>
                  <a:cubicBezTo>
                    <a:pt x="924560" y="6350"/>
                    <a:pt x="982980" y="8890"/>
                    <a:pt x="1040130" y="3810"/>
                  </a:cubicBezTo>
                  <a:cubicBezTo>
                    <a:pt x="1090930" y="0"/>
                    <a:pt x="1141730" y="1270"/>
                    <a:pt x="1192530" y="1270"/>
                  </a:cubicBezTo>
                  <a:cubicBezTo>
                    <a:pt x="1242060" y="1270"/>
                    <a:pt x="1290320" y="0"/>
                    <a:pt x="1339850" y="2540"/>
                  </a:cubicBezTo>
                  <a:cubicBezTo>
                    <a:pt x="1408430" y="5080"/>
                    <a:pt x="1478280" y="8890"/>
                    <a:pt x="1546860" y="12700"/>
                  </a:cubicBezTo>
                  <a:cubicBezTo>
                    <a:pt x="1593850" y="15240"/>
                    <a:pt x="1639570" y="16510"/>
                    <a:pt x="1686560" y="20320"/>
                  </a:cubicBezTo>
                  <a:cubicBezTo>
                    <a:pt x="1719580" y="22860"/>
                    <a:pt x="1753870" y="26670"/>
                    <a:pt x="1786890" y="31750"/>
                  </a:cubicBezTo>
                  <a:cubicBezTo>
                    <a:pt x="1830070" y="38100"/>
                    <a:pt x="1874520" y="44450"/>
                    <a:pt x="1917700" y="52070"/>
                  </a:cubicBezTo>
                  <a:cubicBezTo>
                    <a:pt x="1955800" y="58420"/>
                    <a:pt x="1992630" y="67310"/>
                    <a:pt x="2029460" y="76200"/>
                  </a:cubicBezTo>
                  <a:cubicBezTo>
                    <a:pt x="2040890" y="78740"/>
                    <a:pt x="2048510" y="96520"/>
                    <a:pt x="2045970" y="110490"/>
                  </a:cubicBezTo>
                  <a:cubicBezTo>
                    <a:pt x="2044700" y="121920"/>
                    <a:pt x="2043430" y="134620"/>
                    <a:pt x="2043430" y="146050"/>
                  </a:cubicBezTo>
                  <a:cubicBezTo>
                    <a:pt x="2043430" y="163830"/>
                    <a:pt x="2034540" y="172720"/>
                    <a:pt x="2016760" y="175260"/>
                  </a:cubicBezTo>
                  <a:cubicBezTo>
                    <a:pt x="2021840" y="179070"/>
                    <a:pt x="2025650" y="181610"/>
                    <a:pt x="2030730" y="185420"/>
                  </a:cubicBezTo>
                  <a:cubicBezTo>
                    <a:pt x="2021840" y="190500"/>
                    <a:pt x="2012950" y="194310"/>
                    <a:pt x="2004060" y="198120"/>
                  </a:cubicBezTo>
                  <a:cubicBezTo>
                    <a:pt x="2005330" y="201930"/>
                    <a:pt x="2007870" y="205740"/>
                    <a:pt x="2010410" y="212090"/>
                  </a:cubicBezTo>
                  <a:lnTo>
                    <a:pt x="1998980" y="215900"/>
                  </a:lnTo>
                  <a:cubicBezTo>
                    <a:pt x="2001520" y="218440"/>
                    <a:pt x="2002790" y="222250"/>
                    <a:pt x="2004060" y="222250"/>
                  </a:cubicBezTo>
                  <a:cubicBezTo>
                    <a:pt x="2039620" y="224790"/>
                    <a:pt x="2039620" y="251460"/>
                    <a:pt x="2040890" y="275590"/>
                  </a:cubicBezTo>
                  <a:cubicBezTo>
                    <a:pt x="2042160" y="297180"/>
                    <a:pt x="2040890" y="318770"/>
                    <a:pt x="2039620" y="340360"/>
                  </a:cubicBezTo>
                  <a:cubicBezTo>
                    <a:pt x="2039620" y="346710"/>
                    <a:pt x="2034540" y="351790"/>
                    <a:pt x="2034540" y="354330"/>
                  </a:cubicBezTo>
                  <a:cubicBezTo>
                    <a:pt x="2025650" y="355600"/>
                    <a:pt x="2019300" y="355600"/>
                    <a:pt x="2014220" y="356870"/>
                  </a:cubicBezTo>
                  <a:cubicBezTo>
                    <a:pt x="2018030" y="363220"/>
                    <a:pt x="2020570" y="373380"/>
                    <a:pt x="2026920" y="374650"/>
                  </a:cubicBezTo>
                  <a:cubicBezTo>
                    <a:pt x="2053590" y="383540"/>
                    <a:pt x="2081530" y="391160"/>
                    <a:pt x="2109470" y="397510"/>
                  </a:cubicBezTo>
                  <a:cubicBezTo>
                    <a:pt x="2132330" y="402590"/>
                    <a:pt x="2152650" y="407670"/>
                    <a:pt x="2151380" y="438150"/>
                  </a:cubicBezTo>
                  <a:cubicBezTo>
                    <a:pt x="2150110" y="461010"/>
                    <a:pt x="2152650" y="485140"/>
                    <a:pt x="2155190" y="509270"/>
                  </a:cubicBezTo>
                  <a:cubicBezTo>
                    <a:pt x="2156460" y="524510"/>
                    <a:pt x="2150110" y="534670"/>
                    <a:pt x="2133600" y="538480"/>
                  </a:cubicBezTo>
                  <a:cubicBezTo>
                    <a:pt x="2136140" y="539750"/>
                    <a:pt x="2138680" y="539750"/>
                    <a:pt x="2146300" y="542290"/>
                  </a:cubicBezTo>
                  <a:cubicBezTo>
                    <a:pt x="2134870" y="542290"/>
                    <a:pt x="2129790" y="543560"/>
                    <a:pt x="2124710" y="543560"/>
                  </a:cubicBezTo>
                  <a:cubicBezTo>
                    <a:pt x="2120900" y="553720"/>
                    <a:pt x="2117090" y="562610"/>
                    <a:pt x="2115820" y="571500"/>
                  </a:cubicBezTo>
                  <a:cubicBezTo>
                    <a:pt x="2114550" y="582930"/>
                    <a:pt x="2106930" y="585470"/>
                    <a:pt x="2099310" y="586740"/>
                  </a:cubicBezTo>
                  <a:cubicBezTo>
                    <a:pt x="2075180" y="589280"/>
                    <a:pt x="2051050" y="598170"/>
                    <a:pt x="2032000" y="586740"/>
                  </a:cubicBezTo>
                  <a:cubicBezTo>
                    <a:pt x="2014220" y="589280"/>
                    <a:pt x="2000250" y="590550"/>
                    <a:pt x="1987550" y="593090"/>
                  </a:cubicBezTo>
                  <a:lnTo>
                    <a:pt x="1987550" y="594360"/>
                  </a:lnTo>
                  <a:cubicBezTo>
                    <a:pt x="2002790" y="596900"/>
                    <a:pt x="2018030" y="599440"/>
                    <a:pt x="2032000" y="603250"/>
                  </a:cubicBezTo>
                  <a:cubicBezTo>
                    <a:pt x="2067560" y="609600"/>
                    <a:pt x="2104390" y="617220"/>
                    <a:pt x="2139950" y="623570"/>
                  </a:cubicBezTo>
                  <a:cubicBezTo>
                    <a:pt x="2174240" y="629920"/>
                    <a:pt x="2207260" y="636270"/>
                    <a:pt x="2241550" y="643890"/>
                  </a:cubicBezTo>
                  <a:cubicBezTo>
                    <a:pt x="2256790" y="647700"/>
                    <a:pt x="2273300" y="650240"/>
                    <a:pt x="2279650" y="666750"/>
                  </a:cubicBezTo>
                  <a:cubicBezTo>
                    <a:pt x="2283460" y="675640"/>
                    <a:pt x="2283460" y="687070"/>
                    <a:pt x="2284730" y="697230"/>
                  </a:cubicBezTo>
                  <a:cubicBezTo>
                    <a:pt x="2286000" y="713740"/>
                    <a:pt x="2287270" y="731520"/>
                    <a:pt x="2287270" y="748030"/>
                  </a:cubicBezTo>
                  <a:cubicBezTo>
                    <a:pt x="2287270" y="769620"/>
                    <a:pt x="2279650" y="777240"/>
                    <a:pt x="2259330" y="781050"/>
                  </a:cubicBezTo>
                  <a:cubicBezTo>
                    <a:pt x="2247900" y="784860"/>
                    <a:pt x="2268220" y="817880"/>
                    <a:pt x="2235200" y="803910"/>
                  </a:cubicBezTo>
                  <a:cubicBezTo>
                    <a:pt x="2236470" y="811530"/>
                    <a:pt x="2239010" y="819150"/>
                    <a:pt x="2241550" y="829310"/>
                  </a:cubicBezTo>
                  <a:lnTo>
                    <a:pt x="2155190" y="829310"/>
                  </a:lnTo>
                  <a:cubicBezTo>
                    <a:pt x="2155190" y="847090"/>
                    <a:pt x="2156460" y="862330"/>
                    <a:pt x="2153920" y="876300"/>
                  </a:cubicBezTo>
                  <a:cubicBezTo>
                    <a:pt x="2152650" y="881380"/>
                    <a:pt x="2142490" y="886460"/>
                    <a:pt x="2136140" y="889000"/>
                  </a:cubicBezTo>
                  <a:cubicBezTo>
                    <a:pt x="2132330" y="890270"/>
                    <a:pt x="2125980" y="887730"/>
                    <a:pt x="2122170" y="887730"/>
                  </a:cubicBezTo>
                  <a:cubicBezTo>
                    <a:pt x="2123440" y="901700"/>
                    <a:pt x="2134870" y="914400"/>
                    <a:pt x="2120900" y="928370"/>
                  </a:cubicBezTo>
                  <a:cubicBezTo>
                    <a:pt x="2119630" y="929640"/>
                    <a:pt x="2120900" y="934720"/>
                    <a:pt x="2120900" y="937260"/>
                  </a:cubicBezTo>
                  <a:cubicBezTo>
                    <a:pt x="2120900" y="952500"/>
                    <a:pt x="2113280" y="958850"/>
                    <a:pt x="2095500" y="955040"/>
                  </a:cubicBezTo>
                  <a:cubicBezTo>
                    <a:pt x="2099310" y="963930"/>
                    <a:pt x="2084070" y="970280"/>
                    <a:pt x="2096770" y="979170"/>
                  </a:cubicBezTo>
                  <a:cubicBezTo>
                    <a:pt x="2094230" y="981710"/>
                    <a:pt x="2091690" y="984250"/>
                    <a:pt x="2089150" y="985520"/>
                  </a:cubicBezTo>
                  <a:cubicBezTo>
                    <a:pt x="2086610" y="986790"/>
                    <a:pt x="2082800" y="984250"/>
                    <a:pt x="2080260" y="984250"/>
                  </a:cubicBezTo>
                  <a:cubicBezTo>
                    <a:pt x="2080260" y="988060"/>
                    <a:pt x="2081530" y="991870"/>
                    <a:pt x="2081530" y="996950"/>
                  </a:cubicBezTo>
                  <a:cubicBezTo>
                    <a:pt x="2081530" y="1002030"/>
                    <a:pt x="2080260" y="1007110"/>
                    <a:pt x="2078990" y="1012190"/>
                  </a:cubicBezTo>
                  <a:cubicBezTo>
                    <a:pt x="2077720" y="1014730"/>
                    <a:pt x="2071370" y="1014730"/>
                    <a:pt x="2067560" y="1014730"/>
                  </a:cubicBezTo>
                  <a:cubicBezTo>
                    <a:pt x="2061210" y="1013460"/>
                    <a:pt x="2053590" y="1010920"/>
                    <a:pt x="2047240" y="1009650"/>
                  </a:cubicBezTo>
                  <a:cubicBezTo>
                    <a:pt x="2024380" y="1007110"/>
                    <a:pt x="2015490" y="1016000"/>
                    <a:pt x="2018030" y="1040130"/>
                  </a:cubicBezTo>
                  <a:cubicBezTo>
                    <a:pt x="2012950" y="1042670"/>
                    <a:pt x="2007870" y="1043940"/>
                    <a:pt x="2001520" y="1046480"/>
                  </a:cubicBezTo>
                  <a:cubicBezTo>
                    <a:pt x="2004060" y="1056640"/>
                    <a:pt x="2018030" y="1068070"/>
                    <a:pt x="1997710" y="1078230"/>
                  </a:cubicBezTo>
                  <a:cubicBezTo>
                    <a:pt x="2011680" y="1090930"/>
                    <a:pt x="2006600" y="1097280"/>
                    <a:pt x="1991360" y="1098550"/>
                  </a:cubicBezTo>
                  <a:cubicBezTo>
                    <a:pt x="1967230" y="1099820"/>
                    <a:pt x="1943100" y="1098550"/>
                    <a:pt x="1920240" y="1098550"/>
                  </a:cubicBezTo>
                  <a:cubicBezTo>
                    <a:pt x="1916430" y="1103630"/>
                    <a:pt x="1913890" y="1109980"/>
                    <a:pt x="1910080" y="1111250"/>
                  </a:cubicBezTo>
                  <a:cubicBezTo>
                    <a:pt x="1897380" y="1115060"/>
                    <a:pt x="1887220" y="1115060"/>
                    <a:pt x="1894840" y="1134110"/>
                  </a:cubicBezTo>
                  <a:cubicBezTo>
                    <a:pt x="1897380" y="1141730"/>
                    <a:pt x="1891030" y="1153160"/>
                    <a:pt x="1887220" y="1167130"/>
                  </a:cubicBezTo>
                  <a:cubicBezTo>
                    <a:pt x="1875790" y="1169670"/>
                    <a:pt x="1861820" y="1173480"/>
                    <a:pt x="1847850" y="1173480"/>
                  </a:cubicBezTo>
                  <a:cubicBezTo>
                    <a:pt x="1816100" y="1176020"/>
                    <a:pt x="1784350" y="1178560"/>
                    <a:pt x="1752600" y="1178560"/>
                  </a:cubicBezTo>
                  <a:cubicBezTo>
                    <a:pt x="1743710" y="1178560"/>
                    <a:pt x="1734820" y="1170940"/>
                    <a:pt x="1725930" y="1170940"/>
                  </a:cubicBezTo>
                  <a:cubicBezTo>
                    <a:pt x="1714500" y="1170940"/>
                    <a:pt x="1700530" y="1173480"/>
                    <a:pt x="1690370" y="1178560"/>
                  </a:cubicBezTo>
                  <a:cubicBezTo>
                    <a:pt x="1670050" y="1189990"/>
                    <a:pt x="1651000" y="1197610"/>
                    <a:pt x="1626870" y="1192530"/>
                  </a:cubicBezTo>
                  <a:cubicBezTo>
                    <a:pt x="1611630" y="1189990"/>
                    <a:pt x="1595120" y="1195070"/>
                    <a:pt x="1579880" y="1191260"/>
                  </a:cubicBezTo>
                  <a:cubicBezTo>
                    <a:pt x="1555750" y="1186180"/>
                    <a:pt x="1531620" y="1192530"/>
                    <a:pt x="1507490" y="1192530"/>
                  </a:cubicBezTo>
                  <a:cubicBezTo>
                    <a:pt x="1482090" y="1192530"/>
                    <a:pt x="1455420" y="1192530"/>
                    <a:pt x="1430020" y="1193800"/>
                  </a:cubicBezTo>
                  <a:cubicBezTo>
                    <a:pt x="1397000" y="1193800"/>
                    <a:pt x="1363980" y="1198880"/>
                    <a:pt x="1332230" y="1193800"/>
                  </a:cubicBezTo>
                  <a:cubicBezTo>
                    <a:pt x="1310640" y="1191260"/>
                    <a:pt x="1289050" y="1200150"/>
                    <a:pt x="1270000" y="1195070"/>
                  </a:cubicBezTo>
                  <a:cubicBezTo>
                    <a:pt x="1236980" y="1188720"/>
                    <a:pt x="1206500" y="1202690"/>
                    <a:pt x="1174750" y="1197610"/>
                  </a:cubicBezTo>
                  <a:cubicBezTo>
                    <a:pt x="1155700" y="1195070"/>
                    <a:pt x="1131570" y="1191260"/>
                    <a:pt x="1116330" y="1198880"/>
                  </a:cubicBezTo>
                  <a:cubicBezTo>
                    <a:pt x="1106170" y="1203960"/>
                    <a:pt x="1102360" y="1198880"/>
                    <a:pt x="1094740" y="1198880"/>
                  </a:cubicBezTo>
                  <a:cubicBezTo>
                    <a:pt x="1092200" y="1198880"/>
                    <a:pt x="1090930" y="1200150"/>
                    <a:pt x="1088390" y="1201420"/>
                  </a:cubicBezTo>
                  <a:cubicBezTo>
                    <a:pt x="1080770" y="1202690"/>
                    <a:pt x="1078230" y="1206500"/>
                    <a:pt x="1075690" y="1206500"/>
                  </a:cubicBezTo>
                  <a:cubicBezTo>
                    <a:pt x="1046480" y="1206500"/>
                    <a:pt x="1018540" y="1203960"/>
                    <a:pt x="989330" y="1203960"/>
                  </a:cubicBezTo>
                  <a:cubicBezTo>
                    <a:pt x="976630" y="1203960"/>
                    <a:pt x="963930" y="1209040"/>
                    <a:pt x="951230" y="1211580"/>
                  </a:cubicBezTo>
                  <a:cubicBezTo>
                    <a:pt x="927100" y="1215390"/>
                    <a:pt x="901700" y="1219200"/>
                    <a:pt x="876300" y="1221740"/>
                  </a:cubicBezTo>
                  <a:cubicBezTo>
                    <a:pt x="873760" y="1223010"/>
                    <a:pt x="869950" y="1219200"/>
                    <a:pt x="864870" y="1216660"/>
                  </a:cubicBezTo>
                  <a:close/>
                </a:path>
              </a:pathLst>
            </a:custGeom>
            <a:blipFill>
              <a:blip r:embed="rId7"/>
              <a:stretch>
                <a:fillRect t="-3636" b="-1287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49256" y="1771927"/>
            <a:ext cx="3828001" cy="240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6"/>
              </a:lnSpc>
            </a:pPr>
            <a:r>
              <a:rPr lang="en-US" sz="1388" spc="55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КВАЛИФИКАЦИОННАЯ КАТЕГОРИЯ: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39656" y="1675233"/>
            <a:ext cx="382800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3"/>
              </a:lnSpc>
            </a:pPr>
            <a:r>
              <a:rPr lang="en-US" sz="2015" spc="135" dirty="0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  </a:t>
            </a:r>
            <a:r>
              <a:rPr lang="ru-RU" sz="2015" spc="135" dirty="0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первая</a:t>
            </a:r>
            <a:r>
              <a:rPr lang="en-US" sz="2015" spc="135" dirty="0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, </a:t>
            </a:r>
            <a:r>
              <a:rPr lang="ru-RU" sz="2015" spc="135" dirty="0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09.09.2024г</a:t>
            </a:r>
            <a:endParaRPr lang="en-US" sz="2015" spc="135" dirty="0">
              <a:solidFill>
                <a:srgbClr val="593A28"/>
              </a:solidFill>
              <a:latin typeface="TT Lovelies Script"/>
              <a:ea typeface="TT Lovelies Script"/>
              <a:cs typeface="TT Lovelies Script"/>
              <a:sym typeface="TT Lovelies Scrip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49256" y="2184567"/>
            <a:ext cx="8750776" cy="240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6"/>
              </a:lnSpc>
            </a:pPr>
            <a:r>
              <a:rPr lang="en-US" sz="1388" spc="55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СТАЖ РАБОТЫ В УЧРЕЖДЕНИИ ОБРАЗОВАНИЯ “БОРИСОВСКИЙ ГОСУДАРСТВЕННЫЙ КОЛЛЕДЖ”: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13333" y="2205926"/>
            <a:ext cx="2064279" cy="27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56"/>
              </a:lnSpc>
              <a:spcBef>
                <a:spcPct val="0"/>
              </a:spcBef>
            </a:pPr>
            <a:r>
              <a:rPr lang="en-US" sz="2015" dirty="0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4 </a:t>
            </a:r>
            <a:r>
              <a:rPr lang="en-US" sz="2015" dirty="0" err="1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года</a:t>
            </a:r>
            <a:endParaRPr lang="en-US" sz="2015" dirty="0">
              <a:solidFill>
                <a:srgbClr val="593A28"/>
              </a:solidFill>
              <a:latin typeface="TT Lovelies Script"/>
              <a:ea typeface="TT Lovelies Script"/>
              <a:cs typeface="TT Lovelies Script"/>
              <a:sym typeface="TT Lovelies Scrip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49256" y="2606986"/>
            <a:ext cx="8836089" cy="89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67"/>
              </a:lnSpc>
              <a:spcBef>
                <a:spcPct val="0"/>
              </a:spcBef>
            </a:pPr>
            <a:r>
              <a:rPr lang="en-US" sz="1753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 колледже преподаю следующие учебные предметы: “Производственное обучение”, “Технология парикмахерских работ”, “Технология макияжных работ”, “Санитария                   и гигиена”, “Специальное рисование с основами пластической анатомии”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9256" y="601876"/>
            <a:ext cx="6671163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8"/>
              </a:lnSpc>
            </a:pPr>
            <a:r>
              <a:rPr lang="en-US" sz="4063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Общие сведения о мастере производственного обучения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05885">
            <a:off x="-2500544" y="694930"/>
            <a:ext cx="15096463" cy="9881321"/>
          </a:xfrm>
          <a:custGeom>
            <a:avLst/>
            <a:gdLst/>
            <a:ahLst/>
            <a:cxnLst/>
            <a:rect l="l" t="t" r="r" b="b"/>
            <a:pathLst>
              <a:path w="15096463" h="9881321">
                <a:moveTo>
                  <a:pt x="0" y="0"/>
                </a:moveTo>
                <a:lnTo>
                  <a:pt x="15096463" y="0"/>
                </a:lnTo>
                <a:lnTo>
                  <a:pt x="15096463" y="9881322"/>
                </a:lnTo>
                <a:lnTo>
                  <a:pt x="0" y="9881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901944">
            <a:off x="7857001" y="-1132678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529999">
            <a:off x="7629907" y="3115097"/>
            <a:ext cx="3738641" cy="5955313"/>
          </a:xfrm>
          <a:custGeom>
            <a:avLst/>
            <a:gdLst/>
            <a:ahLst/>
            <a:cxnLst/>
            <a:rect l="l" t="t" r="r" b="b"/>
            <a:pathLst>
              <a:path w="3738641" h="5955313">
                <a:moveTo>
                  <a:pt x="0" y="0"/>
                </a:moveTo>
                <a:lnTo>
                  <a:pt x="3738641" y="0"/>
                </a:lnTo>
                <a:lnTo>
                  <a:pt x="3738641" y="5955313"/>
                </a:lnTo>
                <a:lnTo>
                  <a:pt x="0" y="595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716" r="-13716"/>
            </a:stretch>
          </a:blipFill>
        </p:spPr>
      </p:sp>
      <p:sp>
        <p:nvSpPr>
          <p:cNvPr id="5" name="Freeform 5"/>
          <p:cNvSpPr/>
          <p:nvPr/>
        </p:nvSpPr>
        <p:spPr>
          <a:xfrm rot="-2959296">
            <a:off x="9316341" y="1597926"/>
            <a:ext cx="1980358" cy="1732813"/>
          </a:xfrm>
          <a:custGeom>
            <a:avLst/>
            <a:gdLst/>
            <a:ahLst/>
            <a:cxnLst/>
            <a:rect l="l" t="t" r="r" b="b"/>
            <a:pathLst>
              <a:path w="1980358" h="1732813">
                <a:moveTo>
                  <a:pt x="0" y="0"/>
                </a:moveTo>
                <a:lnTo>
                  <a:pt x="1980358" y="0"/>
                </a:lnTo>
                <a:lnTo>
                  <a:pt x="1980358" y="1732814"/>
                </a:lnTo>
                <a:lnTo>
                  <a:pt x="0" y="1732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180" y="5759151"/>
            <a:ext cx="1598504" cy="1340745"/>
          </a:xfrm>
          <a:custGeom>
            <a:avLst/>
            <a:gdLst/>
            <a:ahLst/>
            <a:cxnLst/>
            <a:rect l="l" t="t" r="r" b="b"/>
            <a:pathLst>
              <a:path w="1598504" h="1340745">
                <a:moveTo>
                  <a:pt x="0" y="0"/>
                </a:moveTo>
                <a:lnTo>
                  <a:pt x="1598503" y="0"/>
                </a:lnTo>
                <a:lnTo>
                  <a:pt x="1598503" y="1340745"/>
                </a:lnTo>
                <a:lnTo>
                  <a:pt x="0" y="1340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1536" y="665872"/>
            <a:ext cx="6671163" cy="52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8"/>
              </a:lnSpc>
            </a:pPr>
            <a:r>
              <a:rPr lang="en-US" sz="4063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Педагогическое кредо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1536" y="1158915"/>
            <a:ext cx="7845063" cy="141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19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2819"/>
              </a:lnSpc>
              <a:spcBef>
                <a:spcPct val="0"/>
              </a:spcBef>
            </a:pPr>
            <a:r>
              <a:rPr lang="en-US" sz="2088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“Обучай, вдохновляй, развивай креативность и творческие навыки своих учеников на пути к мастерству,                                           и они достигнут успеха!”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00683" y="3259097"/>
            <a:ext cx="3220811" cy="52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8"/>
              </a:lnSpc>
            </a:pPr>
            <a:r>
              <a:rPr lang="en-US" sz="4063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Мой девиз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00683" y="3935194"/>
            <a:ext cx="8405836" cy="141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19"/>
              </a:lnSpc>
              <a:spcBef>
                <a:spcPct val="0"/>
              </a:spcBef>
            </a:pPr>
            <a:r>
              <a:rPr lang="en-US" sz="2088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Развиваться! Развивать!</a:t>
            </a:r>
          </a:p>
          <a:p>
            <a:pPr marL="0" lvl="0" indent="0" algn="just">
              <a:lnSpc>
                <a:spcPts val="2819"/>
              </a:lnSpc>
              <a:spcBef>
                <a:spcPct val="0"/>
              </a:spcBef>
            </a:pPr>
            <a:r>
              <a:rPr lang="en-US" sz="2088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Вдохновляться! Вдохновлять!</a:t>
            </a:r>
          </a:p>
          <a:p>
            <a:pPr marL="0" lvl="0" indent="0" algn="just">
              <a:lnSpc>
                <a:spcPts val="2819"/>
              </a:lnSpc>
              <a:spcBef>
                <a:spcPct val="0"/>
              </a:spcBef>
            </a:pPr>
            <a:r>
              <a:rPr lang="en-US" sz="2088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Творить! Любить! Хотеть все знать!</a:t>
            </a:r>
          </a:p>
          <a:p>
            <a:pPr marL="0" lvl="0" indent="0" algn="just">
              <a:lnSpc>
                <a:spcPts val="2819"/>
              </a:lnSpc>
              <a:spcBef>
                <a:spcPct val="0"/>
              </a:spcBef>
            </a:pPr>
            <a:r>
              <a:rPr lang="en-US" sz="2088" i="1" u="none" strike="noStrike">
                <a:solidFill>
                  <a:srgbClr val="593A28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Чтоб лучшим педагогом стать!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ED4480-85E3-3374-576E-24F862179F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0" b="10672"/>
          <a:stretch/>
        </p:blipFill>
        <p:spPr>
          <a:xfrm rot="170969">
            <a:off x="6847265" y="4460038"/>
            <a:ext cx="4248177" cy="3133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0186641" y="-6041098"/>
            <a:ext cx="12705624" cy="8316408"/>
          </a:xfrm>
          <a:custGeom>
            <a:avLst/>
            <a:gdLst/>
            <a:ahLst/>
            <a:cxnLst/>
            <a:rect l="l" t="t" r="r" b="b"/>
            <a:pathLst>
              <a:path w="12705624" h="8316408">
                <a:moveTo>
                  <a:pt x="0" y="0"/>
                </a:moveTo>
                <a:lnTo>
                  <a:pt x="12705624" y="0"/>
                </a:lnTo>
                <a:lnTo>
                  <a:pt x="12705624" y="8316408"/>
                </a:lnTo>
                <a:lnTo>
                  <a:pt x="0" y="8316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39846" y="772875"/>
            <a:ext cx="4011817" cy="1263722"/>
          </a:xfrm>
          <a:custGeom>
            <a:avLst/>
            <a:gdLst/>
            <a:ahLst/>
            <a:cxnLst/>
            <a:rect l="l" t="t" r="r" b="b"/>
            <a:pathLst>
              <a:path w="4011817" h="1263722">
                <a:moveTo>
                  <a:pt x="0" y="0"/>
                </a:moveTo>
                <a:lnTo>
                  <a:pt x="4011817" y="0"/>
                </a:lnTo>
                <a:lnTo>
                  <a:pt x="4011817" y="1263722"/>
                </a:lnTo>
                <a:lnTo>
                  <a:pt x="0" y="1263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1600894">
            <a:off x="6961980" y="1778084"/>
            <a:ext cx="1886705" cy="5145097"/>
            <a:chOff x="0" y="0"/>
            <a:chExt cx="946632" cy="25814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6632" cy="2581491"/>
            </a:xfrm>
            <a:custGeom>
              <a:avLst/>
              <a:gdLst/>
              <a:ahLst/>
              <a:cxnLst/>
              <a:rect l="l" t="t" r="r" b="b"/>
              <a:pathLst>
                <a:path w="946632" h="2581491">
                  <a:moveTo>
                    <a:pt x="0" y="0"/>
                  </a:moveTo>
                  <a:lnTo>
                    <a:pt x="946632" y="0"/>
                  </a:lnTo>
                  <a:lnTo>
                    <a:pt x="946632" y="2581491"/>
                  </a:lnTo>
                  <a:lnTo>
                    <a:pt x="0" y="2581491"/>
                  </a:lnTo>
                  <a:close/>
                </a:path>
              </a:pathLst>
            </a:custGeom>
            <a:solidFill>
              <a:srgbClr val="927B6A">
                <a:alpha val="5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946632" cy="2600541"/>
            </a:xfrm>
            <a:prstGeom prst="rect">
              <a:avLst/>
            </a:prstGeom>
          </p:spPr>
          <p:txBody>
            <a:bodyPr lIns="80826" tIns="80826" rIns="80826" bIns="80826" rtlCol="0" anchor="ctr"/>
            <a:lstStyle/>
            <a:p>
              <a:pPr marL="0" lvl="0" indent="0" algn="ctr">
                <a:lnSpc>
                  <a:spcPts val="10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901944">
            <a:off x="7032826" y="5561622"/>
            <a:ext cx="6471898" cy="4562688"/>
          </a:xfrm>
          <a:custGeom>
            <a:avLst/>
            <a:gdLst/>
            <a:ahLst/>
            <a:cxnLst/>
            <a:rect l="l" t="t" r="r" b="b"/>
            <a:pathLst>
              <a:path w="6471898" h="4562688">
                <a:moveTo>
                  <a:pt x="0" y="0"/>
                </a:moveTo>
                <a:lnTo>
                  <a:pt x="6471898" y="0"/>
                </a:lnTo>
                <a:lnTo>
                  <a:pt x="6471898" y="4562688"/>
                </a:lnTo>
                <a:lnTo>
                  <a:pt x="0" y="4562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2066">
            <a:off x="133131" y="1209729"/>
            <a:ext cx="1956335" cy="5496290"/>
            <a:chOff x="0" y="0"/>
            <a:chExt cx="881301" cy="247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1301" cy="2476000"/>
            </a:xfrm>
            <a:custGeom>
              <a:avLst/>
              <a:gdLst/>
              <a:ahLst/>
              <a:cxnLst/>
              <a:rect l="l" t="t" r="r" b="b"/>
              <a:pathLst>
                <a:path w="881301" h="2476000">
                  <a:moveTo>
                    <a:pt x="0" y="0"/>
                  </a:moveTo>
                  <a:lnTo>
                    <a:pt x="881301" y="0"/>
                  </a:lnTo>
                  <a:lnTo>
                    <a:pt x="881301" y="2476000"/>
                  </a:lnTo>
                  <a:lnTo>
                    <a:pt x="0" y="2476000"/>
                  </a:lnTo>
                  <a:close/>
                </a:path>
              </a:pathLst>
            </a:custGeom>
            <a:solidFill>
              <a:srgbClr val="927B6A">
                <a:alpha val="54902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81301" cy="2495050"/>
            </a:xfrm>
            <a:prstGeom prst="rect">
              <a:avLst/>
            </a:prstGeom>
          </p:spPr>
          <p:txBody>
            <a:bodyPr lIns="80826" tIns="80826" rIns="80826" bIns="80826" rtlCol="0" anchor="ctr"/>
            <a:lstStyle/>
            <a:p>
              <a:pPr algn="ctr">
                <a:lnSpc>
                  <a:spcPts val="103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921">
            <a:off x="254563" y="1500191"/>
            <a:ext cx="1706950" cy="1165590"/>
            <a:chOff x="0" y="0"/>
            <a:chExt cx="2275933" cy="155412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4385" b="1697"/>
            <a:stretch>
              <a:fillRect/>
            </a:stretch>
          </p:blipFill>
          <p:spPr>
            <a:xfrm>
              <a:off x="0" y="0"/>
              <a:ext cx="2275933" cy="155412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 rot="-5335">
            <a:off x="271910" y="2767807"/>
            <a:ext cx="1691604" cy="1225165"/>
            <a:chOff x="0" y="0"/>
            <a:chExt cx="2255472" cy="1633553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l="23096" r="23096"/>
            <a:stretch>
              <a:fillRect/>
            </a:stretch>
          </p:blipFill>
          <p:spPr>
            <a:xfrm>
              <a:off x="0" y="0"/>
              <a:ext cx="2255472" cy="1633553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 rot="33288">
            <a:off x="250431" y="4094177"/>
            <a:ext cx="1708605" cy="1129278"/>
            <a:chOff x="0" y="0"/>
            <a:chExt cx="2278141" cy="150570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 l="20518" r="20518"/>
            <a:stretch>
              <a:fillRect/>
            </a:stretch>
          </p:blipFill>
          <p:spPr>
            <a:xfrm>
              <a:off x="0" y="0"/>
              <a:ext cx="2278141" cy="1505704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5400000">
            <a:off x="181878" y="5015854"/>
            <a:ext cx="1721426" cy="1838496"/>
            <a:chOff x="1" y="-324860"/>
            <a:chExt cx="2295234" cy="245132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/>
            <a:srcRect l="-17630" t="-274" r="-17630" b="-4761"/>
            <a:stretch/>
          </p:blipFill>
          <p:spPr>
            <a:xfrm>
              <a:off x="1" y="-324860"/>
              <a:ext cx="2295234" cy="2451329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 rot="16200000">
            <a:off x="183839" y="3615512"/>
            <a:ext cx="1731430" cy="2099108"/>
            <a:chOff x="-1" y="-721868"/>
            <a:chExt cx="2308574" cy="279881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/>
            <a:srcRect l="-18767" t="-12766" r="-18767" b="-8472"/>
            <a:stretch/>
          </p:blipFill>
          <p:spPr>
            <a:xfrm>
              <a:off x="-1" y="-721868"/>
              <a:ext cx="2308574" cy="2798810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 rot="16200000">
            <a:off x="236688" y="2517579"/>
            <a:ext cx="1718874" cy="1731429"/>
            <a:chOff x="1" y="-363033"/>
            <a:chExt cx="2291832" cy="2308572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/>
            <a:srcRect l="-18023" t="363" r="-18023" b="-5"/>
            <a:stretch/>
          </p:blipFill>
          <p:spPr>
            <a:xfrm>
              <a:off x="1" y="-363033"/>
              <a:ext cx="2291832" cy="2308572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 rot="1600894">
            <a:off x="8668270" y="4215491"/>
            <a:ext cx="1987306" cy="2878989"/>
            <a:chOff x="0" y="0"/>
            <a:chExt cx="997107" cy="14444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97107" cy="1444499"/>
            </a:xfrm>
            <a:custGeom>
              <a:avLst/>
              <a:gdLst/>
              <a:ahLst/>
              <a:cxnLst/>
              <a:rect l="l" t="t" r="r" b="b"/>
              <a:pathLst>
                <a:path w="997107" h="1444499">
                  <a:moveTo>
                    <a:pt x="0" y="0"/>
                  </a:moveTo>
                  <a:lnTo>
                    <a:pt x="997107" y="0"/>
                  </a:lnTo>
                  <a:lnTo>
                    <a:pt x="997107" y="1444499"/>
                  </a:lnTo>
                  <a:lnTo>
                    <a:pt x="0" y="1444499"/>
                  </a:lnTo>
                  <a:close/>
                </a:path>
              </a:pathLst>
            </a:custGeom>
            <a:solidFill>
              <a:srgbClr val="927B6A">
                <a:alpha val="5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997107" cy="1463549"/>
            </a:xfrm>
            <a:prstGeom prst="rect">
              <a:avLst/>
            </a:prstGeom>
          </p:spPr>
          <p:txBody>
            <a:bodyPr lIns="80826" tIns="80826" rIns="80826" bIns="80826" rtlCol="0" anchor="ctr"/>
            <a:lstStyle/>
            <a:p>
              <a:pPr marL="0" lvl="0" indent="0" algn="ctr">
                <a:lnSpc>
                  <a:spcPts val="103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1595659">
            <a:off x="8488583" y="5690350"/>
            <a:ext cx="1687831" cy="1154855"/>
            <a:chOff x="0" y="0"/>
            <a:chExt cx="2250441" cy="1539806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2"/>
            <a:srcRect t="1530" b="1530"/>
            <a:stretch>
              <a:fillRect/>
            </a:stretch>
          </p:blipFill>
          <p:spPr>
            <a:xfrm>
              <a:off x="0" y="0"/>
              <a:ext cx="2250441" cy="1539806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 rot="1581486">
            <a:off x="9062766" y="4488421"/>
            <a:ext cx="1681246" cy="1208645"/>
            <a:chOff x="0" y="0"/>
            <a:chExt cx="2241662" cy="1611527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3"/>
            <a:srcRect l="908" r="908"/>
            <a:stretch>
              <a:fillRect/>
            </a:stretch>
          </p:blipFill>
          <p:spPr>
            <a:xfrm>
              <a:off x="0" y="0"/>
              <a:ext cx="2241662" cy="1611527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 rot="1599401">
            <a:off x="7289383" y="3396859"/>
            <a:ext cx="1624438" cy="1051467"/>
            <a:chOff x="0" y="0"/>
            <a:chExt cx="2165918" cy="1401957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4"/>
            <a:srcRect t="4223" b="4223"/>
            <a:stretch>
              <a:fillRect/>
            </a:stretch>
          </p:blipFill>
          <p:spPr>
            <a:xfrm>
              <a:off x="0" y="0"/>
              <a:ext cx="2165918" cy="1401957"/>
            </a:xfrm>
            <a:prstGeom prst="rect">
              <a:avLst/>
            </a:prstGeom>
          </p:spPr>
        </p:pic>
      </p:grpSp>
      <p:grpSp>
        <p:nvGrpSpPr>
          <p:cNvPr id="32" name="Group 32"/>
          <p:cNvGrpSpPr/>
          <p:nvPr/>
        </p:nvGrpSpPr>
        <p:grpSpPr>
          <a:xfrm rot="1628051">
            <a:off x="6238690" y="5440824"/>
            <a:ext cx="1628957" cy="1133271"/>
            <a:chOff x="0" y="0"/>
            <a:chExt cx="2171943" cy="1511028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5"/>
            <a:srcRect t="624" b="624"/>
            <a:stretch>
              <a:fillRect/>
            </a:stretch>
          </p:blipFill>
          <p:spPr>
            <a:xfrm>
              <a:off x="0" y="0"/>
              <a:ext cx="2171943" cy="1511028"/>
            </a:xfrm>
            <a:prstGeom prst="rect">
              <a:avLst/>
            </a:prstGeom>
          </p:spPr>
        </p:pic>
      </p:grpSp>
      <p:grpSp>
        <p:nvGrpSpPr>
          <p:cNvPr id="34" name="Group 34"/>
          <p:cNvGrpSpPr/>
          <p:nvPr/>
        </p:nvGrpSpPr>
        <p:grpSpPr>
          <a:xfrm rot="1581486">
            <a:off x="7810112" y="2075095"/>
            <a:ext cx="1673516" cy="1620352"/>
            <a:chOff x="-35441" y="-295084"/>
            <a:chExt cx="2231354" cy="2160470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/>
            <a:srcRect l="-19767" t="-268" r="-19767" b="-3013"/>
            <a:stretch/>
          </p:blipFill>
          <p:spPr>
            <a:xfrm rot="5464584">
              <a:off x="1" y="-330526"/>
              <a:ext cx="2160470" cy="2231354"/>
            </a:xfrm>
            <a:prstGeom prst="rect">
              <a:avLst/>
            </a:prstGeom>
          </p:spPr>
        </p:pic>
      </p:grpSp>
      <p:grpSp>
        <p:nvGrpSpPr>
          <p:cNvPr id="36" name="Group 36"/>
          <p:cNvGrpSpPr/>
          <p:nvPr/>
        </p:nvGrpSpPr>
        <p:grpSpPr>
          <a:xfrm rot="1615995">
            <a:off x="6693655" y="4138776"/>
            <a:ext cx="1785805" cy="1624438"/>
            <a:chOff x="-107577" y="-340626"/>
            <a:chExt cx="2381074" cy="2137401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7"/>
            <a:srcRect l="-18767" t="-3708" r="-18767" b="-4780"/>
            <a:stretch/>
          </p:blipFill>
          <p:spPr>
            <a:xfrm rot="5393693">
              <a:off x="14259" y="-462462"/>
              <a:ext cx="2137401" cy="2381074"/>
            </a:xfrm>
            <a:prstGeom prst="rect">
              <a:avLst/>
            </a:prstGeom>
          </p:spPr>
        </p:pic>
      </p:grpSp>
      <p:grpSp>
        <p:nvGrpSpPr>
          <p:cNvPr id="38" name="Group 38"/>
          <p:cNvGrpSpPr/>
          <p:nvPr/>
        </p:nvGrpSpPr>
        <p:grpSpPr>
          <a:xfrm rot="1921">
            <a:off x="2240281" y="1551596"/>
            <a:ext cx="2209127" cy="2105246"/>
            <a:chOff x="-69255" y="-400222"/>
            <a:chExt cx="2945502" cy="2806994"/>
          </a:xfrm>
        </p:grpSpPr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8"/>
            <a:srcRect l="-18767" t="-1234" r="-18767" b="-3700"/>
            <a:stretch/>
          </p:blipFill>
          <p:spPr>
            <a:xfrm rot="16198079">
              <a:off x="-1" y="-469476"/>
              <a:ext cx="2806994" cy="2945502"/>
            </a:xfrm>
            <a:prstGeom prst="rect">
              <a:avLst/>
            </a:prstGeom>
          </p:spPr>
        </p:pic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5509137" y="1816993"/>
            <a:ext cx="1584812" cy="1899004"/>
            <a:chOff x="0" y="0"/>
            <a:chExt cx="3632200" cy="4352290"/>
          </a:xfrm>
        </p:grpSpPr>
        <p:sp>
          <p:nvSpPr>
            <p:cNvPr id="41" name="Freeform 41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>
              <a:blip r:embed="rId19"/>
              <a:stretch>
                <a:fillRect t="-8944" b="-8944"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593A28"/>
            </a:solidFill>
          </p:spPr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2189131" y="5219806"/>
            <a:ext cx="1584812" cy="1899004"/>
            <a:chOff x="0" y="0"/>
            <a:chExt cx="3632200" cy="4352290"/>
          </a:xfrm>
        </p:grpSpPr>
        <p:sp>
          <p:nvSpPr>
            <p:cNvPr id="44" name="Freeform 44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>
              <a:blip r:embed="rId20"/>
              <a:stretch>
                <a:fillRect t="-8944" b="-8944"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593A28"/>
            </a:solidFill>
          </p:spPr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>
            <a:off x="3849134" y="3420794"/>
            <a:ext cx="1584812" cy="1899004"/>
            <a:chOff x="0" y="0"/>
            <a:chExt cx="3632200" cy="4352290"/>
          </a:xfrm>
        </p:grpSpPr>
        <p:sp>
          <p:nvSpPr>
            <p:cNvPr id="47" name="Freeform 47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>
              <a:blip r:embed="rId21"/>
              <a:stretch>
                <a:fillRect t="-8944" b="-8944"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593A28"/>
            </a:solidFill>
          </p:spPr>
        </p:sp>
      </p:grpSp>
      <p:sp>
        <p:nvSpPr>
          <p:cNvPr id="49" name="TextBox 49"/>
          <p:cNvSpPr txBox="1"/>
          <p:nvPr/>
        </p:nvSpPr>
        <p:spPr>
          <a:xfrm>
            <a:off x="2189131" y="472651"/>
            <a:ext cx="8881099" cy="56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2"/>
              </a:lnSpc>
            </a:pPr>
            <a:r>
              <a:rPr lang="en-US" sz="3946" spc="78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Сведения о повышении квалификации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35624" y="710552"/>
            <a:ext cx="1396311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2200" u="none" strike="noStrike" dirty="0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2020</a:t>
            </a:r>
            <a:r>
              <a:rPr lang="ru-RU" sz="2200" dirty="0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го</a:t>
            </a:r>
            <a:r>
              <a:rPr lang="en-US" sz="2200" u="none" strike="noStrike" dirty="0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д</a:t>
            </a:r>
          </a:p>
        </p:txBody>
      </p:sp>
      <p:sp>
        <p:nvSpPr>
          <p:cNvPr id="51" name="TextBox 51"/>
          <p:cNvSpPr txBox="1"/>
          <p:nvPr/>
        </p:nvSpPr>
        <p:spPr>
          <a:xfrm rot="1442346">
            <a:off x="9522222" y="3729989"/>
            <a:ext cx="1300547" cy="39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199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2024год</a:t>
            </a:r>
          </a:p>
        </p:txBody>
      </p:sp>
      <p:sp>
        <p:nvSpPr>
          <p:cNvPr id="52" name="TextBox 52"/>
          <p:cNvSpPr txBox="1"/>
          <p:nvPr/>
        </p:nvSpPr>
        <p:spPr>
          <a:xfrm rot="1442346">
            <a:off x="8795979" y="1550563"/>
            <a:ext cx="1100198" cy="40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2200" u="none" strike="noStrike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2022год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519505" y="1133745"/>
            <a:ext cx="1328412" cy="42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200" dirty="0">
                <a:solidFill>
                  <a:srgbClr val="593A28"/>
                </a:solidFill>
                <a:latin typeface="TT Lovelies Script"/>
                <a:ea typeface="TT Lovelies Script"/>
                <a:cs typeface="TT Lovelies Script"/>
                <a:sym typeface="TT Lovelies Script"/>
              </a:rPr>
              <a:t>2021год</a:t>
            </a:r>
          </a:p>
        </p:txBody>
      </p:sp>
      <p:sp>
        <p:nvSpPr>
          <p:cNvPr id="54" name="Freeform 54"/>
          <p:cNvSpPr/>
          <p:nvPr/>
        </p:nvSpPr>
        <p:spPr>
          <a:xfrm>
            <a:off x="4257717" y="5495196"/>
            <a:ext cx="1328412" cy="1623614"/>
          </a:xfrm>
          <a:custGeom>
            <a:avLst/>
            <a:gdLst/>
            <a:ahLst/>
            <a:cxnLst/>
            <a:rect l="l" t="t" r="r" b="b"/>
            <a:pathLst>
              <a:path w="1328412" h="1623614">
                <a:moveTo>
                  <a:pt x="0" y="0"/>
                </a:moveTo>
                <a:lnTo>
                  <a:pt x="1328412" y="0"/>
                </a:lnTo>
                <a:lnTo>
                  <a:pt x="1328412" y="1623614"/>
                </a:lnTo>
                <a:lnTo>
                  <a:pt x="0" y="16236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57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5" name="Rectangle 1">
            <a:extLst>
              <a:ext uri="{FF2B5EF4-FFF2-40B4-BE49-F238E27FC236}">
                <a16:creationId xmlns:a16="http://schemas.microsoft.com/office/drawing/2014/main" id="{20EC44DB-C972-DBC2-9BC2-4A7B28CB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BY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54399">
            <a:off x="220115" y="535418"/>
            <a:ext cx="1240480" cy="1085420"/>
          </a:xfrm>
          <a:custGeom>
            <a:avLst/>
            <a:gdLst/>
            <a:ahLst/>
            <a:cxnLst/>
            <a:rect l="l" t="t" r="r" b="b"/>
            <a:pathLst>
              <a:path w="1240480" h="1085420">
                <a:moveTo>
                  <a:pt x="0" y="0"/>
                </a:moveTo>
                <a:lnTo>
                  <a:pt x="1240480" y="0"/>
                </a:lnTo>
                <a:lnTo>
                  <a:pt x="1240480" y="1085420"/>
                </a:lnTo>
                <a:lnTo>
                  <a:pt x="0" y="108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854399">
            <a:off x="9650702" y="2238399"/>
            <a:ext cx="1240480" cy="1085420"/>
          </a:xfrm>
          <a:custGeom>
            <a:avLst/>
            <a:gdLst/>
            <a:ahLst/>
            <a:cxnLst/>
            <a:rect l="l" t="t" r="r" b="b"/>
            <a:pathLst>
              <a:path w="1240480" h="1085420">
                <a:moveTo>
                  <a:pt x="0" y="0"/>
                </a:moveTo>
                <a:lnTo>
                  <a:pt x="1240480" y="0"/>
                </a:lnTo>
                <a:lnTo>
                  <a:pt x="1240480" y="1085420"/>
                </a:lnTo>
                <a:lnTo>
                  <a:pt x="0" y="108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3883081" y="838896"/>
            <a:ext cx="2507647" cy="789909"/>
          </a:xfrm>
          <a:custGeom>
            <a:avLst/>
            <a:gdLst/>
            <a:ahLst/>
            <a:cxnLst/>
            <a:rect l="l" t="t" r="r" b="b"/>
            <a:pathLst>
              <a:path w="2507647" h="789909">
                <a:moveTo>
                  <a:pt x="0" y="0"/>
                </a:moveTo>
                <a:lnTo>
                  <a:pt x="2507647" y="0"/>
                </a:lnTo>
                <a:lnTo>
                  <a:pt x="2507647" y="789908"/>
                </a:lnTo>
                <a:lnTo>
                  <a:pt x="0" y="78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26343">
            <a:off x="3526453" y="5585260"/>
            <a:ext cx="10609413" cy="6944343"/>
          </a:xfrm>
          <a:custGeom>
            <a:avLst/>
            <a:gdLst/>
            <a:ahLst/>
            <a:cxnLst/>
            <a:rect l="l" t="t" r="r" b="b"/>
            <a:pathLst>
              <a:path w="10609413" h="6944343">
                <a:moveTo>
                  <a:pt x="0" y="0"/>
                </a:moveTo>
                <a:lnTo>
                  <a:pt x="10609413" y="0"/>
                </a:lnTo>
                <a:lnTo>
                  <a:pt x="10609413" y="6944343"/>
                </a:lnTo>
                <a:lnTo>
                  <a:pt x="0" y="6944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759960" y="1856614"/>
            <a:ext cx="3510982" cy="4207040"/>
            <a:chOff x="0" y="0"/>
            <a:chExt cx="3632200" cy="4352290"/>
          </a:xfrm>
        </p:grpSpPr>
        <p:sp>
          <p:nvSpPr>
            <p:cNvPr id="7" name="Freeform 7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>
              <a:blip r:embed="rId6"/>
              <a:stretch>
                <a:fillRect t="-12766" r="-9528" b="-1276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927B6A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40355" y="1856614"/>
            <a:ext cx="3510982" cy="4207040"/>
            <a:chOff x="0" y="0"/>
            <a:chExt cx="3632200" cy="4352290"/>
          </a:xfrm>
        </p:grpSpPr>
        <p:sp>
          <p:nvSpPr>
            <p:cNvPr id="10" name="Freeform 10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>
              <a:blip r:embed="rId7"/>
              <a:stretch>
                <a:fillRect t="-6990" r="-3910" b="-1210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927B6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685281" y="3594585"/>
            <a:ext cx="3321438" cy="3006982"/>
            <a:chOff x="0" y="0"/>
            <a:chExt cx="5580380" cy="5052060"/>
          </a:xfrm>
        </p:grpSpPr>
        <p:sp>
          <p:nvSpPr>
            <p:cNvPr id="13" name="Freeform 13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8"/>
              <a:stretch>
                <a:fillRect l="-10356" r="-1035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4888027" y="1856614"/>
            <a:ext cx="1372712" cy="1372712"/>
          </a:xfrm>
          <a:custGeom>
            <a:avLst/>
            <a:gdLst/>
            <a:ahLst/>
            <a:cxnLst/>
            <a:rect l="l" t="t" r="r" b="b"/>
            <a:pathLst>
              <a:path w="1372712" h="1372712">
                <a:moveTo>
                  <a:pt x="0" y="0"/>
                </a:moveTo>
                <a:lnTo>
                  <a:pt x="1372712" y="0"/>
                </a:lnTo>
                <a:lnTo>
                  <a:pt x="1372712" y="1372712"/>
                </a:lnTo>
                <a:lnTo>
                  <a:pt x="0" y="13727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40355" y="670038"/>
            <a:ext cx="9468056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-3435540" y="2852550"/>
            <a:ext cx="756000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70"/>
              </a:lnSpc>
              <a:spcBef>
                <a:spcPct val="0"/>
              </a:spcBef>
            </a:pPr>
            <a:r>
              <a:rPr lang="en-US" sz="1975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ПЕДАГОГА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54399">
            <a:off x="220115" y="535418"/>
            <a:ext cx="1240480" cy="1085420"/>
          </a:xfrm>
          <a:custGeom>
            <a:avLst/>
            <a:gdLst/>
            <a:ahLst/>
            <a:cxnLst/>
            <a:rect l="l" t="t" r="r" b="b"/>
            <a:pathLst>
              <a:path w="1240480" h="1085420">
                <a:moveTo>
                  <a:pt x="0" y="0"/>
                </a:moveTo>
                <a:lnTo>
                  <a:pt x="1240480" y="0"/>
                </a:lnTo>
                <a:lnTo>
                  <a:pt x="1240480" y="1085420"/>
                </a:lnTo>
                <a:lnTo>
                  <a:pt x="0" y="108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854399">
            <a:off x="9650702" y="2238399"/>
            <a:ext cx="1240480" cy="1085420"/>
          </a:xfrm>
          <a:custGeom>
            <a:avLst/>
            <a:gdLst/>
            <a:ahLst/>
            <a:cxnLst/>
            <a:rect l="l" t="t" r="r" b="b"/>
            <a:pathLst>
              <a:path w="1240480" h="1085420">
                <a:moveTo>
                  <a:pt x="0" y="0"/>
                </a:moveTo>
                <a:lnTo>
                  <a:pt x="1240480" y="0"/>
                </a:lnTo>
                <a:lnTo>
                  <a:pt x="1240480" y="1085420"/>
                </a:lnTo>
                <a:lnTo>
                  <a:pt x="0" y="108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9364">
            <a:off x="3883081" y="838896"/>
            <a:ext cx="2507647" cy="789909"/>
          </a:xfrm>
          <a:custGeom>
            <a:avLst/>
            <a:gdLst/>
            <a:ahLst/>
            <a:cxnLst/>
            <a:rect l="l" t="t" r="r" b="b"/>
            <a:pathLst>
              <a:path w="2507647" h="789909">
                <a:moveTo>
                  <a:pt x="0" y="0"/>
                </a:moveTo>
                <a:lnTo>
                  <a:pt x="2507647" y="0"/>
                </a:lnTo>
                <a:lnTo>
                  <a:pt x="2507647" y="789908"/>
                </a:lnTo>
                <a:lnTo>
                  <a:pt x="0" y="78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26343">
            <a:off x="3526453" y="5585260"/>
            <a:ext cx="10609413" cy="6944343"/>
          </a:xfrm>
          <a:custGeom>
            <a:avLst/>
            <a:gdLst/>
            <a:ahLst/>
            <a:cxnLst/>
            <a:rect l="l" t="t" r="r" b="b"/>
            <a:pathLst>
              <a:path w="10609413" h="6944343">
                <a:moveTo>
                  <a:pt x="0" y="0"/>
                </a:moveTo>
                <a:lnTo>
                  <a:pt x="10609413" y="0"/>
                </a:lnTo>
                <a:lnTo>
                  <a:pt x="10609413" y="6944343"/>
                </a:lnTo>
                <a:lnTo>
                  <a:pt x="0" y="6944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85028" y="1856614"/>
            <a:ext cx="3386071" cy="4512436"/>
          </a:xfrm>
          <a:custGeom>
            <a:avLst/>
            <a:gdLst/>
            <a:ahLst/>
            <a:cxnLst/>
            <a:rect l="l" t="t" r="r" b="b"/>
            <a:pathLst>
              <a:path w="3632200" h="4352290">
                <a:moveTo>
                  <a:pt x="3632200" y="4352290"/>
                </a:moveTo>
                <a:lnTo>
                  <a:pt x="0" y="4352290"/>
                </a:lnTo>
                <a:lnTo>
                  <a:pt x="0" y="0"/>
                </a:lnTo>
                <a:lnTo>
                  <a:pt x="3632200" y="0"/>
                </a:lnTo>
                <a:lnTo>
                  <a:pt x="3632200" y="4352290"/>
                </a:lnTo>
                <a:close/>
                <a:moveTo>
                  <a:pt x="31750" y="4320540"/>
                </a:moveTo>
                <a:lnTo>
                  <a:pt x="3600450" y="4320540"/>
                </a:lnTo>
                <a:lnTo>
                  <a:pt x="3600450" y="31750"/>
                </a:lnTo>
                <a:lnTo>
                  <a:pt x="31750" y="31750"/>
                </a:lnTo>
                <a:lnTo>
                  <a:pt x="31750" y="4320540"/>
                </a:lnTo>
                <a:close/>
              </a:path>
            </a:pathLst>
          </a:custGeom>
          <a:solidFill>
            <a:srgbClr val="927B6A"/>
          </a:solidFill>
        </p:spPr>
      </p:sp>
      <p:sp>
        <p:nvSpPr>
          <p:cNvPr id="11" name="Freeform 11"/>
          <p:cNvSpPr/>
          <p:nvPr/>
        </p:nvSpPr>
        <p:spPr>
          <a:xfrm>
            <a:off x="804498" y="1856614"/>
            <a:ext cx="3463808" cy="4588636"/>
          </a:xfrm>
          <a:custGeom>
            <a:avLst/>
            <a:gdLst/>
            <a:ahLst/>
            <a:cxnLst/>
            <a:rect l="l" t="t" r="r" b="b"/>
            <a:pathLst>
              <a:path w="3632200" h="4352290">
                <a:moveTo>
                  <a:pt x="3632200" y="4352290"/>
                </a:moveTo>
                <a:lnTo>
                  <a:pt x="0" y="4352290"/>
                </a:lnTo>
                <a:lnTo>
                  <a:pt x="0" y="0"/>
                </a:lnTo>
                <a:lnTo>
                  <a:pt x="3632200" y="0"/>
                </a:lnTo>
                <a:lnTo>
                  <a:pt x="3632200" y="4352290"/>
                </a:lnTo>
                <a:close/>
                <a:moveTo>
                  <a:pt x="31750" y="4320540"/>
                </a:moveTo>
                <a:lnTo>
                  <a:pt x="3600450" y="4320540"/>
                </a:lnTo>
                <a:lnTo>
                  <a:pt x="3600450" y="31750"/>
                </a:lnTo>
                <a:lnTo>
                  <a:pt x="31750" y="31750"/>
                </a:lnTo>
                <a:lnTo>
                  <a:pt x="31750" y="4320540"/>
                </a:lnTo>
                <a:close/>
              </a:path>
            </a:pathLst>
          </a:custGeom>
          <a:solidFill>
            <a:srgbClr val="927B6A"/>
          </a:solidFill>
        </p:spPr>
      </p:sp>
      <p:sp>
        <p:nvSpPr>
          <p:cNvPr id="15" name="TextBox 15"/>
          <p:cNvSpPr txBox="1"/>
          <p:nvPr/>
        </p:nvSpPr>
        <p:spPr>
          <a:xfrm>
            <a:off x="840355" y="670038"/>
            <a:ext cx="9468056" cy="9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8"/>
              </a:lnSpc>
              <a:spcBef>
                <a:spcPct val="0"/>
              </a:spcBef>
            </a:pPr>
            <a:r>
              <a:rPr lang="en-US" sz="4063" spc="81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педагогической деятельности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-3435540" y="2852550"/>
            <a:ext cx="756000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70"/>
              </a:lnSpc>
              <a:spcBef>
                <a:spcPct val="0"/>
              </a:spcBef>
            </a:pPr>
            <a:r>
              <a:rPr lang="en-US" sz="1975" spc="79">
                <a:solidFill>
                  <a:srgbClr val="593A28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РЕЗУЛЬТАТИВНОСТЬ УЧАСТИЯ ПЕДАГОГА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2DA211-7144-C345-5B42-28DB002391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596" b="5185"/>
          <a:stretch/>
        </p:blipFill>
        <p:spPr>
          <a:xfrm rot="16200000">
            <a:off x="361472" y="2577212"/>
            <a:ext cx="4317718" cy="308197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4B1C25-A25D-57B4-FD11-581C4D29A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"/>
          <a:stretch/>
        </p:blipFill>
        <p:spPr>
          <a:xfrm rot="5400000">
            <a:off x="6247703" y="2597362"/>
            <a:ext cx="4264197" cy="30182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0318AD-8F83-C31E-B170-68FA53145D7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750" r="9347"/>
          <a:stretch/>
        </p:blipFill>
        <p:spPr>
          <a:xfrm>
            <a:off x="3912368" y="2841681"/>
            <a:ext cx="3211355" cy="2858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1856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955</Words>
  <Application>Microsoft Office PowerPoint</Application>
  <PresentationFormat>Произвольный</PresentationFormat>
  <Paragraphs>165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0" baseType="lpstr">
      <vt:lpstr>Playfair Display Bold Italics</vt:lpstr>
      <vt:lpstr>Times New Roman</vt:lpstr>
      <vt:lpstr>Open Sans Light</vt:lpstr>
      <vt:lpstr>VeryBerry</vt:lpstr>
      <vt:lpstr>Public Sans Bold</vt:lpstr>
      <vt:lpstr>Playfair Display Italics</vt:lpstr>
      <vt:lpstr>Open Sans Light Bold</vt:lpstr>
      <vt:lpstr>Calibri</vt:lpstr>
      <vt:lpstr>Arial</vt:lpstr>
      <vt:lpstr>Alegreya Sans</vt:lpstr>
      <vt:lpstr>TT Chocolates</vt:lpstr>
      <vt:lpstr>Alegreya Sans Bold</vt:lpstr>
      <vt:lpstr>TT Lovelies Script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Розовая Женская Бизнес Презентация Оригами / Коллаж (297 x 210 мм)</dc:title>
  <cp:lastModifiedBy>Екатерина Волкова</cp:lastModifiedBy>
  <cp:revision>11</cp:revision>
  <cp:lastPrinted>2024-09-06T11:00:22Z</cp:lastPrinted>
  <dcterms:created xsi:type="dcterms:W3CDTF">2006-08-16T00:00:00Z</dcterms:created>
  <dcterms:modified xsi:type="dcterms:W3CDTF">2024-10-10T07:02:51Z</dcterms:modified>
  <dc:identifier>DAGAEfJnLv0</dc:identifier>
</cp:coreProperties>
</file>