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06" autoAdjust="0"/>
  </p:normalViewPr>
  <p:slideViewPr>
    <p:cSldViewPr>
      <p:cViewPr varScale="1">
        <p:scale>
          <a:sx n="52" d="100"/>
          <a:sy n="52" d="100"/>
        </p:scale>
        <p:origin x="-2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ownloads\img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14786" r="17500" b="27101"/>
          <a:stretch/>
        </p:blipFill>
        <p:spPr bwMode="auto">
          <a:xfrm>
            <a:off x="-4608" y="0"/>
            <a:ext cx="9111623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9767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920880" cy="600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39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849694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49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133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6633"/>
            <a:ext cx="8953500" cy="65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702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2"/>
          <a:stretch/>
        </p:blipFill>
        <p:spPr bwMode="auto">
          <a:xfrm>
            <a:off x="179513" y="116632"/>
            <a:ext cx="877218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81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7"/>
          <a:stretch/>
        </p:blipFill>
        <p:spPr bwMode="auto">
          <a:xfrm>
            <a:off x="35496" y="116632"/>
            <a:ext cx="900100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31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" y="116632"/>
            <a:ext cx="895779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995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653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4" y="116632"/>
            <a:ext cx="883094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19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0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7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2"/>
            <a:ext cx="9160600" cy="68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833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828"/>
            <a:ext cx="8856984" cy="648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62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44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841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787"/>
            <a:ext cx="8784976" cy="653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43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29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2613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886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3168650"/>
            <a:ext cx="6381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321050"/>
            <a:ext cx="6381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16632"/>
            <a:ext cx="896302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089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10850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64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3168650"/>
            <a:ext cx="6381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235075"/>
            <a:ext cx="8382000" cy="933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71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ПК02</cp:lastModifiedBy>
  <cp:revision>17</cp:revision>
  <dcterms:created xsi:type="dcterms:W3CDTF">2024-11-22T09:06:43Z</dcterms:created>
  <dcterms:modified xsi:type="dcterms:W3CDTF">2024-11-24T05:54:39Z</dcterms:modified>
</cp:coreProperties>
</file>