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8" r:id="rId3"/>
    <p:sldId id="266" r:id="rId4"/>
    <p:sldId id="256" r:id="rId5"/>
    <p:sldId id="259" r:id="rId6"/>
    <p:sldId id="267" r:id="rId7"/>
    <p:sldId id="268" r:id="rId8"/>
    <p:sldId id="260" r:id="rId9"/>
    <p:sldId id="269" r:id="rId10"/>
    <p:sldId id="261" r:id="rId11"/>
    <p:sldId id="264" r:id="rId12"/>
    <p:sldId id="262" r:id="rId13"/>
    <p:sldId id="265" r:id="rId14"/>
    <p:sldId id="263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E7117E28-4D29-47BE-B1FE-848065356C0A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45796E-F53D-4D52-86EB-A858F94B9F7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117E28-4D29-47BE-B1FE-848065356C0A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45796E-F53D-4D52-86EB-A858F94B9F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117E28-4D29-47BE-B1FE-848065356C0A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45796E-F53D-4D52-86EB-A858F94B9F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117E28-4D29-47BE-B1FE-848065356C0A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45796E-F53D-4D52-86EB-A858F94B9F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E7117E28-4D29-47BE-B1FE-848065356C0A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45796E-F53D-4D52-86EB-A858F94B9F7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117E28-4D29-47BE-B1FE-848065356C0A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445796E-F53D-4D52-86EB-A858F94B9F7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117E28-4D29-47BE-B1FE-848065356C0A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445796E-F53D-4D52-86EB-A858F94B9F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117E28-4D29-47BE-B1FE-848065356C0A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45796E-F53D-4D52-86EB-A858F94B9F7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117E28-4D29-47BE-B1FE-848065356C0A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45796E-F53D-4D52-86EB-A858F94B9F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E7117E28-4D29-47BE-B1FE-848065356C0A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45796E-F53D-4D52-86EB-A858F94B9F7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E7117E28-4D29-47BE-B1FE-848065356C0A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45796E-F53D-4D52-86EB-A858F94B9F7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E7117E28-4D29-47BE-B1FE-848065356C0A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A445796E-F53D-4D52-86EB-A858F94B9F7C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Вклад Хакасии в победу в Великой Отечественной войне</a:t>
            </a:r>
            <a:endParaRPr lang="ru-RU" dirty="0"/>
          </a:p>
        </p:txBody>
      </p:sp>
      <p:pic>
        <p:nvPicPr>
          <p:cNvPr id="4" name="Содержимое 3" descr="https://cloud.pulse19.ru/uploads/2021/05/star-5147658_1280-1024x682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174210" y="1646238"/>
            <a:ext cx="6795579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8572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Сельское хозяйство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base"/>
            <a:r>
              <a:rPr lang="ru-RU" b="1" dirty="0" smtClean="0"/>
              <a:t>Приоритетной </a:t>
            </a:r>
            <a:r>
              <a:rPr lang="ru-RU" b="1" dirty="0"/>
              <a:t>отраслью сельского хозяйства Хакасии оставалось животноводство. В войну республика стала одним из районов подготовки лошадей для кавалерии, артиллерии и тыловых служб. Другой традиционной отраслью было овцеводство, а в земледелии преобладало разведение зерновых культур. Кроме того, в Хакасии в 1943-1945 гг. заготавливали большое количество настоя шиповника, хвои, рыбьего жира и т.д.</a:t>
            </a:r>
          </a:p>
          <a:p>
            <a:endParaRPr lang="ru-RU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i.ytimg.com/vi/VbLCx6Bsj1g/maxresdefault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642918"/>
            <a:ext cx="8095044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Помощь фронтовикам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fontAlgn="base"/>
            <a:r>
              <a:rPr lang="ru-RU" b="1" dirty="0" smtClean="0"/>
              <a:t>А </a:t>
            </a:r>
            <a:r>
              <a:rPr lang="ru-RU" b="1" dirty="0"/>
              <a:t>действенными примерами единства армии и народа были многочисленные посылки фронтовикам. Хакасская автономная область шефствовала над Карельским фронтом. В 1942 году туда отправили 13 вагонов с продовольствием и вещами.</a:t>
            </a:r>
          </a:p>
          <a:p>
            <a:pPr fontAlgn="base"/>
            <a:r>
              <a:rPr lang="ru-RU" b="1" dirty="0"/>
              <a:t>Поддержку оказывали и семьям фронтовиков. При необходимости им предоставлялись жилье, земельные участки, одежда, дрова. Хакасия также помогала освобожденным районам. Эшелоны отправлялись в Калининскую, Ростовскую, Московскую области, Москву и Ленинград.</a:t>
            </a:r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cf2.ppt-online.org/files2/slide/x/XEsiQ1SazecLbvj08pxrAumC5h2Wwfg4yRN637/slide-1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714356"/>
            <a:ext cx="7715303" cy="5411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Воспоминания земляков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ru-RU" b="1" dirty="0"/>
              <a:t>В эвакогоспиталях раненые солдаты кроме лечения получали и особое внимание со стороны местного населения. </a:t>
            </a:r>
            <a:r>
              <a:rPr lang="ru-RU" b="1" dirty="0" smtClean="0"/>
              <a:t>Порою</a:t>
            </a:r>
            <a:r>
              <a:rPr lang="ru-RU" b="1" dirty="0"/>
              <a:t>, бывшие раненые после выписки из госпиталя оставались жить и работать в Абакане.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>
            <a:normAutofit fontScale="77500" lnSpcReduction="20000"/>
          </a:bodyPr>
          <a:lstStyle/>
          <a:p>
            <a:pPr fontAlgn="base"/>
            <a:r>
              <a:rPr lang="ru-RU" b="1" u="sng" dirty="0"/>
              <a:t>Выпускница 1943 года Клара </a:t>
            </a:r>
            <a:r>
              <a:rPr lang="ru-RU" b="1" u="sng" dirty="0" err="1"/>
              <a:t>Кызласова</a:t>
            </a:r>
            <a:r>
              <a:rPr lang="ru-RU" b="1" i="1" u="sng" dirty="0"/>
              <a:t>:</a:t>
            </a:r>
          </a:p>
          <a:p>
            <a:pPr fontAlgn="base"/>
            <a:r>
              <a:rPr lang="ru-RU" b="1" i="1" dirty="0"/>
              <a:t>– Днём учились, после занятий приходилось возить уголь со склада на санках для отопления здания, ведь кроме душевного тепла, солдаты нуждались и в теплых помещениях. После чего нужно было идти в палаты, чтобы под диктовку писать письма раненых родным.</a:t>
            </a:r>
            <a:endParaRPr lang="ru-RU" b="1" dirty="0"/>
          </a:p>
          <a:p>
            <a:pPr fontAlgn="base"/>
            <a:r>
              <a:rPr lang="ru-RU" b="1" u="sng" dirty="0"/>
              <a:t>Николай </a:t>
            </a:r>
            <a:r>
              <a:rPr lang="ru-RU" b="1" u="sng" dirty="0" err="1"/>
              <a:t>Бобылев</a:t>
            </a:r>
            <a:r>
              <a:rPr lang="ru-RU" b="1" u="sng" dirty="0"/>
              <a:t>:</a:t>
            </a:r>
          </a:p>
          <a:p>
            <a:pPr fontAlgn="base"/>
            <a:r>
              <a:rPr lang="ru-RU" b="1" dirty="0"/>
              <a:t>– </a:t>
            </a:r>
            <a:r>
              <a:rPr lang="ru-RU" b="1" i="1" dirty="0"/>
              <a:t>Да, я бывал во всех городских госпиталях. Играл на баяне. Своими глазами видел страдания раненых. Моё мальчишеское сердце наполнялось глубокой болью. Ученики школ тогда были частыми гостями в госпиталях: беседовали с ранеными, выступали с концертами.</a:t>
            </a:r>
            <a:endParaRPr lang="ru-RU" b="1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86723"/>
          </a:xfrm>
        </p:spPr>
        <p:txBody>
          <a:bodyPr>
            <a:normAutofit fontScale="92500" lnSpcReduction="10000"/>
          </a:bodyPr>
          <a:lstStyle/>
          <a:p>
            <a:r>
              <a:rPr lang="ru-RU" i="1" dirty="0"/>
              <a:t>– </a:t>
            </a:r>
            <a:r>
              <a:rPr lang="ru-RU" dirty="0"/>
              <a:t>С первого дня войны до последнего жители республики сражались на всех фронтах. В регионе было подготовлено 19 420 бойцов-стрелков, в том числе 887 горных стрелков. Хакасская автономная область была многофункциональным центром по подготовке летных и технических </a:t>
            </a:r>
            <a:r>
              <a:rPr lang="ru-RU" dirty="0" err="1"/>
              <a:t>авиакадров</a:t>
            </a:r>
            <a:r>
              <a:rPr lang="ru-RU" dirty="0"/>
              <a:t>. Так, по линии </a:t>
            </a:r>
            <a:r>
              <a:rPr lang="ru-RU" dirty="0" err="1"/>
              <a:t>Осавиахима</a:t>
            </a:r>
            <a:r>
              <a:rPr lang="ru-RU" dirty="0"/>
              <a:t> готовили истребителей танков, телефонистов, лыжников. В республике была сформирована 309-я стрелковая дивизия.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nbdrx.ru/Exhibition/026Exhibition/026Exhibition022b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611560" y="332656"/>
            <a:ext cx="7992888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anyiaktar.ru/wp-content/uploads/2021/12/6c0215f518d8b46e7dcbc632418a91a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429683" cy="600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8229600" cy="64295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Эвакогоспитали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143536"/>
          </a:xfrm>
        </p:spPr>
        <p:txBody>
          <a:bodyPr>
            <a:noAutofit/>
          </a:bodyPr>
          <a:lstStyle/>
          <a:p>
            <a:pPr fontAlgn="base"/>
            <a:r>
              <a:rPr lang="ru-RU" sz="2400" b="1" dirty="0" smtClean="0"/>
              <a:t>Осенью </a:t>
            </a:r>
            <a:r>
              <a:rPr lang="ru-RU" sz="2400" b="1" dirty="0"/>
              <a:t>1941 года в Хакасии эвакогоспитали развернули в Абакане, </a:t>
            </a:r>
            <a:r>
              <a:rPr lang="ru-RU" sz="2400" b="1" dirty="0" err="1"/>
              <a:t>Черногорске</a:t>
            </a:r>
            <a:r>
              <a:rPr lang="ru-RU" sz="2400" b="1" dirty="0"/>
              <a:t>, Усть-Абакане и курорте «Озеро </a:t>
            </a:r>
            <a:r>
              <a:rPr lang="ru-RU" sz="2400" b="1" dirty="0" err="1"/>
              <a:t>Шира</a:t>
            </a:r>
            <a:r>
              <a:rPr lang="ru-RU" sz="2400" b="1" dirty="0"/>
              <a:t>». Под лечебные учреждения выделялись разные здания и предприятия. </a:t>
            </a:r>
          </a:p>
          <a:p>
            <a:pPr fontAlgn="base"/>
            <a:r>
              <a:rPr lang="ru-RU" sz="2400" b="1" dirty="0"/>
              <a:t>Благодаря работникам госпиталей тысячи солдат были поставлены на ноги. Согласно данным статистики, основную часть пополнений, прибывавших на фронт, особенно в последний год войны, составляли люди, вернувшиеся из госпиталей после излечения. Не всех, к сожалению, удалось спасти. В годы Великой Отечественной войны в госпиталях Хакасии умерло от ран 119 бойцов. Через абаканские госпитали прошли более 10 тысяч раненых. Среди них были солдаты и офицеры Советской Армии, а также наши земляки.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fs.znanio.ru/methodology/images/e3/30/e3300ca81f852adc6ebed334cb9b3abb89ab7a10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554692" y="1646238"/>
            <a:ext cx="603461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bgforum.ru/upload/1b5a902a9017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703836" y="1646238"/>
            <a:ext cx="5736327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Промышленность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 fontScale="62500" lnSpcReduction="20000"/>
          </a:bodyPr>
          <a:lstStyle/>
          <a:p>
            <a:pPr fontAlgn="base"/>
            <a:r>
              <a:rPr lang="ru-RU" b="1" dirty="0" smtClean="0"/>
              <a:t>Ключевым </a:t>
            </a:r>
            <a:r>
              <a:rPr lang="ru-RU" b="1" dirty="0"/>
              <a:t>источником индустриального развития Хакасии в военное время являлись эвакуированные предприятия: Харьковский канатный и Рыльский сахарный заводы, угольный трест из Донбасса, </a:t>
            </a:r>
            <a:r>
              <a:rPr lang="ru-RU" b="1" dirty="0" err="1"/>
              <a:t>Прилукская</a:t>
            </a:r>
            <a:r>
              <a:rPr lang="ru-RU" b="1" dirty="0"/>
              <a:t> табачная фабрика. Кроме того, были сданы в эксплуатацию три новых угольных шахты и кирпичный завод.</a:t>
            </a:r>
          </a:p>
          <a:p>
            <a:pPr fontAlgn="base"/>
            <a:r>
              <a:rPr lang="ru-RU" b="1" dirty="0"/>
              <a:t>Более 200 абаканских предприятий местной промышленности обеспечивали фронт валяной обувью, теплой одеждой, конной упряжью, лыжами, санями, фургонами, сахаром. Абаканский мясокомбинат перерабатывал в год 290 тысяч голов скота, трест «</a:t>
            </a:r>
            <a:r>
              <a:rPr lang="ru-RU" b="1" dirty="0" err="1"/>
              <a:t>Хакаслес</a:t>
            </a:r>
            <a:r>
              <a:rPr lang="ru-RU" b="1" dirty="0"/>
              <a:t>» успешно выполнял план по вывозу леса, а на рудниках Хакасии продолжалась добыча железной руды, золота, вольфрама и других редкоземельных металлов. К примеру, на </a:t>
            </a:r>
            <a:r>
              <a:rPr lang="ru-RU" b="1" dirty="0" err="1"/>
              <a:t>Согре</a:t>
            </a:r>
            <a:r>
              <a:rPr lang="ru-RU" b="1" dirty="0"/>
              <a:t> было открыто месторождение молибдена.</a:t>
            </a:r>
          </a:p>
          <a:p>
            <a:pPr fontAlgn="base"/>
            <a:r>
              <a:rPr lang="ru-RU" b="1" dirty="0"/>
              <a:t>В военные годы промышленность республики дала стране и фронту свыше 3 </a:t>
            </a:r>
            <a:r>
              <a:rPr lang="ru-RU" b="1" dirty="0" err="1"/>
              <a:t>млн</a:t>
            </a:r>
            <a:r>
              <a:rPr lang="ru-RU" b="1" dirty="0"/>
              <a:t> тонн угля и 1,2 кубометров леса.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ttps://sreda24.ru/images/sreda24/gallery/c7415b21e93c3c691599f5180330af2d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554692" y="1646238"/>
            <a:ext cx="603461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90</TotalTime>
  <Words>445</Words>
  <Application>Microsoft Office PowerPoint</Application>
  <PresentationFormat>Экран (4:3)</PresentationFormat>
  <Paragraphs>20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Литейная</vt:lpstr>
      <vt:lpstr>Вклад Хакасии в победу в Великой Отечественной войне</vt:lpstr>
      <vt:lpstr>Презентация PowerPoint</vt:lpstr>
      <vt:lpstr>Презентация PowerPoint</vt:lpstr>
      <vt:lpstr>Презентация PowerPoint</vt:lpstr>
      <vt:lpstr> Эвакогоспитали</vt:lpstr>
      <vt:lpstr>Презентация PowerPoint</vt:lpstr>
      <vt:lpstr>Презентация PowerPoint</vt:lpstr>
      <vt:lpstr>Промышленность </vt:lpstr>
      <vt:lpstr>Презентация PowerPoint</vt:lpstr>
      <vt:lpstr>Сельское хозяйство </vt:lpstr>
      <vt:lpstr>Презентация PowerPoint</vt:lpstr>
      <vt:lpstr>Помощь фронтовикам </vt:lpstr>
      <vt:lpstr>Презентация PowerPoint</vt:lpstr>
      <vt:lpstr>Воспоминания земляков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user</cp:lastModifiedBy>
  <cp:revision>13</cp:revision>
  <dcterms:created xsi:type="dcterms:W3CDTF">2023-01-31T13:19:25Z</dcterms:created>
  <dcterms:modified xsi:type="dcterms:W3CDTF">2023-02-01T04:59:27Z</dcterms:modified>
</cp:coreProperties>
</file>