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86" r:id="rId11"/>
    <p:sldId id="287" r:id="rId12"/>
    <p:sldId id="263" r:id="rId13"/>
    <p:sldId id="264" r:id="rId14"/>
    <p:sldId id="265" r:id="rId15"/>
    <p:sldId id="266" r:id="rId16"/>
    <p:sldId id="267" r:id="rId17"/>
    <p:sldId id="28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3" r:id="rId31"/>
    <p:sldId id="282" r:id="rId32"/>
    <p:sldId id="280" r:id="rId33"/>
    <p:sldId id="281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 сахалинского художника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48200" y="4643446"/>
            <a:ext cx="4038600" cy="178595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Шагиева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Ирина Викторовна,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изобразительного искусства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с.Советское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Долинского района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Сахалинской области</a:t>
            </a:r>
          </a:p>
          <a:p>
            <a:endParaRPr lang="ru-RU" dirty="0"/>
          </a:p>
        </p:txBody>
      </p:sp>
      <p:pic>
        <p:nvPicPr>
          <p:cNvPr id="4098" name="Picture 2" descr="Дю Мен 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3500462" cy="4650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1993 г.- выставка «Художники Сахалина»,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Ямагата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Япония;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– выставка, посвященная 300-летию освоения Курил, СХ, г. Южно-Сахалинск; 8-я Региональная выставка «Дальний Восток», г. Хабаровск;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– выставка в частной галерее «Райцентр»; выставка в галерее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Nevsky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Cohoes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– персональная выставка в Дальневосточном краевом художественном музее, г. Хабаровск;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– выставка «Мой остров», СХ, г. Южно-Сахалинск;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– групповая выставка сахалинских художников-графиков, г. Саппоро, Япония;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2002 г. – выставка, частная галерея «Райцентр», г. Южно-Сахалинск; выставка, посвященная 55-летию Сахалинской области, СХ, г. Южно-Сахалинск;</a:t>
            </a: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2003 г. – 9-я Региональная выставка «Дальний Восток», г. Хабаровск;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2004 г. – персональная выставка, посвященная 140-летию добровольного переселения корейцев в Россию, Чехов-центр, г. Южно-Сахалинск;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2005 г. – выставка, посвященная 15-летию Сахалинской организации Союза художников России, г. Южно-Сахалинск; выставка, посвященная 60-летию Победы в ВОВ, СХ, г. Южно- Сахалинск;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«Шторм на море» 2006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4" name="Picture 2" descr="Шторм на море. 2006 г. (Б., темп. 60 х 85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9784"/>
            <a:ext cx="7858120" cy="606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«Туман»   2007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8" name="Picture 2" descr="Туман. 2007 г. (Б., темп. 61 х 86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13437"/>
            <a:ext cx="8143872" cy="604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«Осень»   2008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22" name="Picture 2" descr="Осень. 2008 г. (Б., темп. 49 х 63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78671"/>
            <a:ext cx="7929558" cy="6079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Серия «Северная песня». Звуки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2008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46" name="Picture 2" descr="Серия «Северная песня». Звуки кални. 2008 г. (Б., тушь, темп. 85 х 60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2293"/>
            <a:ext cx="4400547" cy="6075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Серия «Северная песня». Семья.  2008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170" name="Picture 2" descr="Серия «Северная песня». Семья. 2008 г. (Б., тушь, темп. 85 х 60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88574"/>
            <a:ext cx="4424360" cy="616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2006 г. – персональная выставка, международный бизнес-центр «Сфера», г. Южно-Сахалинск; выставка, культурный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Маунтколлинз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Эббифия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графство Лимерик, Ирландия;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2007 г. – выставка «Наши острова», посвященная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60-летию Сахалинской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области, СХ, г. Южно-Сахалинск;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2008 г. – 10-я Региональная выставка «Дальний Восток»,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г.Хабаровск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2009 г. – групповая выставка, международный бизнес-центр «Сфера», г. Южно-Сахалинск;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2009 г. – персональная выставка, СОГХМ,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Южно-Сахалинск;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– персональная выставка в H&amp;M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Harlem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– персональная выставка в выставочном зале «116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Kalahari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NY.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«Сахалинские цветы»   2008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4" name="Picture 2" descr="Серия «Сахалинские цветы». Лист 1. 2008 г. (Б., темп. 63 х 49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08090"/>
            <a:ext cx="4276723" cy="624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«Сахалинские цветы»   2008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218" name="Picture 2" descr="Серия «Сахалинские цветы». Лист 2. 2008 г. (Б., темп. 63 х 49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95412"/>
            <a:ext cx="4419598" cy="626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Творческая биография.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229600" cy="531178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Родился 10 декабря 1948 года в г. Корсакове Сахалинской области. С 1989 года член Союза художников России.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1972–1976 гг. – учеба в Иркутском училище искусств (отделение художественного оформления);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1976 г. – переезд в г. Кемерово, работа в художественно-производственных мастерских;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1978 г. – принят в Объединение молодых художников и искусствоведов при Союзе художников СССР;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1981 г. – переезд в г. Корсаков Сахалинской области;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1985 г. – работа в составе международной творческой группы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 Всесоюзном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Доме творчества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Сенеж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1986 г. – работа в составе Всесоюзной акварельной творческой группы «Художники – флоту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«Сахалинские цветы»   2008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2" name="Picture 2" descr="Серия «Сахалинские цветы». Лист 3. 2008 г. (Б., темп. 63 х 49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96640"/>
            <a:ext cx="4348160" cy="616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«Остров»  2008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266" name="Picture 2" descr="Серия «Остров». Лист 2. 2008 г. (Б., смеш. техн. 61 х 86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28674"/>
            <a:ext cx="8572500" cy="602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«Остров»    2008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0" name="Picture 2" descr="Серия «Остров». Лист 3. 2008 г. (Б., смеш. техн. 61 х 86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09624"/>
            <a:ext cx="8572500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Йорк»   2011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1314" name="Picture 2" descr="Серия «Нью-Йорк». Лист 1. 2011 г. (Б., смеш. техн. 80 х 57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288" y="714356"/>
            <a:ext cx="4397094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Йорк»   2011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338" name="Picture 2" descr="Серия «Нью-Йорк». Лист 2. 2011 г. (Б., смеш. техн. 80х 57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99100"/>
            <a:ext cx="4267197" cy="605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Йорк»   2011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2" name="Picture 2" descr="Серия «Нью-Йорк». Лист 3. 2011 г. (Б., смеш. техн. 80 х 57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741" y="785794"/>
            <a:ext cx="4319941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Йорк»   2011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6" name="Picture 2" descr="Серия «Нью-Йорк». Лист 4. 2011 г. (Б., смеш. техн. 80 х 57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87584"/>
            <a:ext cx="4433885" cy="617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Йорк»   2011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0" name="Picture 2" descr="Серия «Нью-Йорк». Лист 5. 2011 г. (Б., смеш. техн. 80 х 57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3744" y="642918"/>
            <a:ext cx="4483738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Серия «Воспоминание». Детские игры.         2005 год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4" name="Picture 2" descr="Серия «Воспоминание». Детские игры. 2005 г. (Б., тушь, кисть, 85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190" y="714356"/>
            <a:ext cx="4256668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Серия «Воспоминание». Весна.   2005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58" name="Picture 2" descr="Серия «Воспоминание». Весна. 2005 г. (Б., тушь, кисть,  85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694" y="642918"/>
            <a:ext cx="4306163" cy="6215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«Восточная красавица»   2008 год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ерия «Восточная красавица». Лист 1. 2008 г. (Б., тушь, темп.  86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25340"/>
            <a:ext cx="4095748" cy="623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ахалин»   2001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4" name="Picture 2" descr="Серия «Сахалин». Лист 5. 2001 г. (Б., тушь, перо, 86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06340"/>
            <a:ext cx="4157659" cy="5951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«Ритмы»   2004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30" name="Picture 2" descr="Серия «Ритмы». Лист 2. 2004 г. (Б., тушь, 86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674" y="714356"/>
            <a:ext cx="4344433" cy="6143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Серия «Воспоминание». Годы.    2005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8482" name="Picture 2" descr="Серия «Воспоминание». Годы. 2005 г. (Б., тушь, кисть, 85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06598"/>
            <a:ext cx="4210047" cy="6051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«Ритмы»    2004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06" name="Picture 2" descr="Серия «Ритмы». Лист 1. 2004 г. (Б., тушь, 86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98697"/>
            <a:ext cx="4329110" cy="615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Музеи и коллекции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Сахалинский областной государственный художественный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Хабаровский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 краевой художественный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Кемеровский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изобразительного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Частная галерея «Райцентр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Частные коллекции России, США, Японии, Республики Кореи, Ирландии, Швейцарии, Великобритании.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серия «Восточная красавица»   2008 год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ерия «Восточная красавица». Лист 2. 2008 г. (Б., тушь, темп. 86 х 61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32870"/>
            <a:ext cx="4033835" cy="612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«Ночь»  2007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очь. 2007 г. (Б., темп. 61 х 86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3120"/>
            <a:ext cx="9144000" cy="602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«Остров» 2006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 descr="Остров. 2006 г. (Б., темп. 61 х 86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3919"/>
            <a:ext cx="9144000" cy="5974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«Прожитые годы»   2008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026" name="Picture 2" descr="Прожитые годы. 2008 г. (Б., смеш. техн. 63 х 49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846" y="785794"/>
            <a:ext cx="4701622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Парамушир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  2006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0" name="Picture 2" descr="Парамушир. 2006 г. (Б., темп. 61 х 86 см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074" y="785794"/>
            <a:ext cx="918484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выставках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82296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1976–1981 гг. – областные выставки, г. Кемерово;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1978 г. – 2-я Зональная выставка молодых художников Сибири, г. Омск;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1986 г. – выставка «Художники – флоту», г. Холмск, Сахалинская обл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– выставка, г. Пхеньян, КНДР; выставка «Художники Сахалина», Саппоро, Япония;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1990 г. – 7-я Зональная выставка «Советский Дальний Восток», г. Якутск; Всероссийская выставка акварели, СОГХМ, 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Южно-Сахалинск;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– персональная выставка, СОГХМ, г. Южно-Сахалинск; выставка в частной галерее «Райцентр»; выставка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корейских художников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Сахалина, 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Южно-Сахалинск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628</Words>
  <PresentationFormat>Экран (4:3)</PresentationFormat>
  <Paragraphs>78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Творчество сахалинского художника  Дю Мен Су</vt:lpstr>
      <vt:lpstr>Творческая биография. </vt:lpstr>
      <vt:lpstr>серия «Восточная красавица»   2008 год  </vt:lpstr>
      <vt:lpstr> серия «Восточная красавица»   2008 год </vt:lpstr>
      <vt:lpstr>«Ночь»  2007 год</vt:lpstr>
      <vt:lpstr>«Остров» 2006 год</vt:lpstr>
      <vt:lpstr>«Прожитые годы»   2008 год</vt:lpstr>
      <vt:lpstr>«Парамушир»   2006 год</vt:lpstr>
      <vt:lpstr>Участие в выставках </vt:lpstr>
      <vt:lpstr>Слайд 10</vt:lpstr>
      <vt:lpstr>Слайд 11</vt:lpstr>
      <vt:lpstr>«Шторм на море» 2006 год</vt:lpstr>
      <vt:lpstr>«Туман»   2007 год</vt:lpstr>
      <vt:lpstr>«Осень»   2008 год</vt:lpstr>
      <vt:lpstr>Серия «Северная песня». Звуки кални.  2008 год</vt:lpstr>
      <vt:lpstr>Серия «Северная песня». Семья.  2008 год</vt:lpstr>
      <vt:lpstr>Слайд 17</vt:lpstr>
      <vt:lpstr>Серия «Сахалинские цветы»   2008 год</vt:lpstr>
      <vt:lpstr>Серия «Сахалинские цветы»   2008 год</vt:lpstr>
      <vt:lpstr>Серия «Сахалинские цветы»   2008 год</vt:lpstr>
      <vt:lpstr>Серия «Остров»  2008 год</vt:lpstr>
      <vt:lpstr>Серия «Остров»    2008 год</vt:lpstr>
      <vt:lpstr>Серия «Нью Йорк»   2011 год</vt:lpstr>
      <vt:lpstr>Серия «Нью Йорк»   2011 год</vt:lpstr>
      <vt:lpstr>Серия «Нью Йорк»   2011 год</vt:lpstr>
      <vt:lpstr>Серия «Нью Йорк»   2011 год</vt:lpstr>
      <vt:lpstr>Серия «Нью Йорк»   2011 год</vt:lpstr>
      <vt:lpstr>Серия «Воспоминание». Детские игры.         2005 год   </vt:lpstr>
      <vt:lpstr>Серия «Воспоминание». Весна.   2005 год</vt:lpstr>
      <vt:lpstr>Серия «Сахалин»   2001 год</vt:lpstr>
      <vt:lpstr>Серия «Ритмы»   2004 год</vt:lpstr>
      <vt:lpstr>Серия «Воспоминание». Годы.    2005 год</vt:lpstr>
      <vt:lpstr>Серия «Ритмы»    2004 год</vt:lpstr>
      <vt:lpstr>Музеи и коллекции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сахалинского художника  Дю Мен Су</dc:title>
  <dc:creator>User</dc:creator>
  <cp:lastModifiedBy>1</cp:lastModifiedBy>
  <cp:revision>10</cp:revision>
  <dcterms:created xsi:type="dcterms:W3CDTF">2014-04-03T05:22:11Z</dcterms:created>
  <dcterms:modified xsi:type="dcterms:W3CDTF">2016-11-04T09:46:17Z</dcterms:modified>
</cp:coreProperties>
</file>