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9" r:id="rId7"/>
    <p:sldId id="265" r:id="rId8"/>
    <p:sldId id="264" r:id="rId9"/>
    <p:sldId id="270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6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CB8D8-2D81-402B-B753-0D2EC31046E6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C3D65-769B-4189-B844-333AF05E9B0C}">
      <dgm:prSet phldrT="[Текст]" custT="1"/>
      <dgm:spPr/>
      <dgm:t>
        <a:bodyPr/>
        <a:lstStyle/>
        <a:p>
          <a:r>
            <a:rPr lang="ru-RU" sz="3600" dirty="0" smtClean="0"/>
            <a:t>УРОК ТО</a:t>
          </a:r>
          <a:endParaRPr lang="ru-RU" sz="3600" dirty="0"/>
        </a:p>
      </dgm:t>
    </dgm:pt>
    <dgm:pt modelId="{5FEFA834-2482-4F9E-BC08-02167EBAC0D1}" type="parTrans" cxnId="{4954EEAD-2154-45C7-BC67-F2AAC9FF72E8}">
      <dgm:prSet/>
      <dgm:spPr/>
      <dgm:t>
        <a:bodyPr/>
        <a:lstStyle/>
        <a:p>
          <a:endParaRPr lang="ru-RU" sz="2000"/>
        </a:p>
      </dgm:t>
    </dgm:pt>
    <dgm:pt modelId="{A3E43765-DB87-4F8D-A195-7FBD7FD2B146}" type="sibTrans" cxnId="{4954EEAD-2154-45C7-BC67-F2AAC9FF72E8}">
      <dgm:prSet/>
      <dgm:spPr/>
      <dgm:t>
        <a:bodyPr/>
        <a:lstStyle/>
        <a:p>
          <a:endParaRPr lang="ru-RU" sz="2000"/>
        </a:p>
      </dgm:t>
    </dgm:pt>
    <dgm:pt modelId="{E27A90D3-B3AA-49F4-A43C-9E760D4159D2}">
      <dgm:prSet phldrT="[Текст]" custT="1"/>
      <dgm:spPr/>
      <dgm:t>
        <a:bodyPr/>
        <a:lstStyle/>
        <a:p>
          <a:r>
            <a:rPr lang="ru-RU" sz="1800" dirty="0" smtClean="0"/>
            <a:t>Цели и задачи</a:t>
          </a:r>
          <a:endParaRPr lang="ru-RU" sz="1800" dirty="0"/>
        </a:p>
      </dgm:t>
    </dgm:pt>
    <dgm:pt modelId="{451EF607-EECB-4950-9788-76B26EF40BD2}" type="parTrans" cxnId="{F39DD87A-5021-45C6-8E45-3A05D3737D68}">
      <dgm:prSet/>
      <dgm:spPr/>
      <dgm:t>
        <a:bodyPr/>
        <a:lstStyle/>
        <a:p>
          <a:endParaRPr lang="ru-RU" sz="2000"/>
        </a:p>
      </dgm:t>
    </dgm:pt>
    <dgm:pt modelId="{7BE7216D-40C9-4C9F-8EE7-75E689201DA7}" type="sibTrans" cxnId="{F39DD87A-5021-45C6-8E45-3A05D3737D68}">
      <dgm:prSet/>
      <dgm:spPr/>
      <dgm:t>
        <a:bodyPr/>
        <a:lstStyle/>
        <a:p>
          <a:endParaRPr lang="ru-RU" sz="2000"/>
        </a:p>
      </dgm:t>
    </dgm:pt>
    <dgm:pt modelId="{96291198-ECC8-4483-8427-28C5127602F1}">
      <dgm:prSet phldrT="[Текст]" custT="1"/>
      <dgm:spPr/>
      <dgm:t>
        <a:bodyPr/>
        <a:lstStyle/>
        <a:p>
          <a:r>
            <a:rPr lang="ru-RU" sz="1800" dirty="0" smtClean="0"/>
            <a:t>Содержание </a:t>
          </a:r>
          <a:endParaRPr lang="ru-RU" sz="1800" dirty="0"/>
        </a:p>
      </dgm:t>
    </dgm:pt>
    <dgm:pt modelId="{7C1BD2C8-5433-41B5-98DF-24D66B6B1274}" type="parTrans" cxnId="{2D402412-9280-4EA4-8301-7C0B71204098}">
      <dgm:prSet/>
      <dgm:spPr/>
      <dgm:t>
        <a:bodyPr/>
        <a:lstStyle/>
        <a:p>
          <a:endParaRPr lang="ru-RU" sz="2000"/>
        </a:p>
      </dgm:t>
    </dgm:pt>
    <dgm:pt modelId="{2C7773C1-03D7-4043-8767-4CB6D5282792}" type="sibTrans" cxnId="{2D402412-9280-4EA4-8301-7C0B71204098}">
      <dgm:prSet/>
      <dgm:spPr/>
      <dgm:t>
        <a:bodyPr/>
        <a:lstStyle/>
        <a:p>
          <a:endParaRPr lang="ru-RU" sz="2000"/>
        </a:p>
      </dgm:t>
    </dgm:pt>
    <dgm:pt modelId="{0F752521-D35E-4E82-83DA-49F1C08F0E1D}">
      <dgm:prSet phldrT="[Текст]" custT="1"/>
      <dgm:spPr/>
      <dgm:t>
        <a:bodyPr/>
        <a:lstStyle/>
        <a:p>
          <a:r>
            <a:rPr lang="ru-RU" sz="1800" dirty="0" smtClean="0"/>
            <a:t>Формы </a:t>
          </a:r>
          <a:endParaRPr lang="ru-RU" sz="1800" dirty="0"/>
        </a:p>
      </dgm:t>
    </dgm:pt>
    <dgm:pt modelId="{14A69B11-5877-48AA-AF5B-385694957FA0}" type="parTrans" cxnId="{FEDA0938-216E-4343-BCBA-0FEFFB9FDFF6}">
      <dgm:prSet/>
      <dgm:spPr/>
      <dgm:t>
        <a:bodyPr/>
        <a:lstStyle/>
        <a:p>
          <a:endParaRPr lang="ru-RU" sz="2000"/>
        </a:p>
      </dgm:t>
    </dgm:pt>
    <dgm:pt modelId="{B87493DF-5131-4EAC-9442-508C98E549E8}" type="sibTrans" cxnId="{FEDA0938-216E-4343-BCBA-0FEFFB9FDFF6}">
      <dgm:prSet/>
      <dgm:spPr/>
      <dgm:t>
        <a:bodyPr/>
        <a:lstStyle/>
        <a:p>
          <a:endParaRPr lang="ru-RU" sz="2000"/>
        </a:p>
      </dgm:t>
    </dgm:pt>
    <dgm:pt modelId="{BF133867-DC52-4458-992A-0878EEFCFBB1}">
      <dgm:prSet phldrT="[Текст]" custT="1"/>
      <dgm:spPr/>
      <dgm:t>
        <a:bodyPr/>
        <a:lstStyle/>
        <a:p>
          <a:r>
            <a:rPr lang="ru-RU" sz="1800" dirty="0" smtClean="0"/>
            <a:t>Методы </a:t>
          </a:r>
          <a:endParaRPr lang="ru-RU" sz="1800" dirty="0"/>
        </a:p>
      </dgm:t>
    </dgm:pt>
    <dgm:pt modelId="{365AEF0F-2229-4C8F-B902-0CFA348E58FB}" type="parTrans" cxnId="{D6108285-9EC6-4259-A856-37464EE7294A}">
      <dgm:prSet/>
      <dgm:spPr/>
      <dgm:t>
        <a:bodyPr/>
        <a:lstStyle/>
        <a:p>
          <a:endParaRPr lang="ru-RU" sz="2000"/>
        </a:p>
      </dgm:t>
    </dgm:pt>
    <dgm:pt modelId="{237B24BE-2C3C-404A-AF70-0E761AAE58D1}" type="sibTrans" cxnId="{D6108285-9EC6-4259-A856-37464EE7294A}">
      <dgm:prSet/>
      <dgm:spPr/>
      <dgm:t>
        <a:bodyPr/>
        <a:lstStyle/>
        <a:p>
          <a:endParaRPr lang="ru-RU" sz="2000"/>
        </a:p>
      </dgm:t>
    </dgm:pt>
    <dgm:pt modelId="{ACA7A8DD-AF51-4E24-8855-C8F6F76DAD9C}">
      <dgm:prSet phldrT="[Текст]" custT="1"/>
      <dgm:spPr/>
      <dgm:t>
        <a:bodyPr/>
        <a:lstStyle/>
        <a:p>
          <a:r>
            <a:rPr lang="ru-RU" sz="1800" dirty="0" smtClean="0"/>
            <a:t>Средства и приемы</a:t>
          </a:r>
          <a:endParaRPr lang="ru-RU" sz="1800" dirty="0"/>
        </a:p>
      </dgm:t>
    </dgm:pt>
    <dgm:pt modelId="{5B3F4DBA-BED3-475B-B48A-D92364288896}" type="parTrans" cxnId="{39F90B19-5BC3-49E9-9F92-3F15A21EFF2C}">
      <dgm:prSet/>
      <dgm:spPr/>
      <dgm:t>
        <a:bodyPr/>
        <a:lstStyle/>
        <a:p>
          <a:endParaRPr lang="ru-RU" sz="2000"/>
        </a:p>
      </dgm:t>
    </dgm:pt>
    <dgm:pt modelId="{7D4E84E3-2D23-4400-8706-983E3C5DEC42}" type="sibTrans" cxnId="{39F90B19-5BC3-49E9-9F92-3F15A21EFF2C}">
      <dgm:prSet/>
      <dgm:spPr/>
      <dgm:t>
        <a:bodyPr/>
        <a:lstStyle/>
        <a:p>
          <a:endParaRPr lang="ru-RU" sz="2000"/>
        </a:p>
      </dgm:t>
    </dgm:pt>
    <dgm:pt modelId="{DFFB94BA-9F84-43EB-93A2-FC089293A2DA}" type="pres">
      <dgm:prSet presAssocID="{588CB8D8-2D81-402B-B753-0D2EC31046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61F301-72C4-4CEB-AF3B-50BA172EF6D9}" type="pres">
      <dgm:prSet presAssocID="{76DC3D65-769B-4189-B844-333AF05E9B0C}" presName="centerShape" presStyleLbl="node0" presStyleIdx="0" presStyleCnt="1"/>
      <dgm:spPr/>
      <dgm:t>
        <a:bodyPr/>
        <a:lstStyle/>
        <a:p>
          <a:endParaRPr lang="ru-RU"/>
        </a:p>
      </dgm:t>
    </dgm:pt>
    <dgm:pt modelId="{4CACD733-2770-4CB0-833A-278693A90026}" type="pres">
      <dgm:prSet presAssocID="{451EF607-EECB-4950-9788-76B26EF40BD2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BE0C90D3-0DA9-4E19-AA14-B99F61EA8A73}" type="pres">
      <dgm:prSet presAssocID="{E27A90D3-B3AA-49F4-A43C-9E760D4159D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103FE-A38C-44E1-A9EE-4D35E573BEB7}" type="pres">
      <dgm:prSet presAssocID="{7C1BD2C8-5433-41B5-98DF-24D66B6B1274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E5E2AFE7-66F5-4692-A2A7-D8785CCB47DC}" type="pres">
      <dgm:prSet presAssocID="{96291198-ECC8-4483-8427-28C5127602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6AD95-4E80-4EE2-9743-A8CEA86B0DB8}" type="pres">
      <dgm:prSet presAssocID="{14A69B11-5877-48AA-AF5B-385694957FA0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301E625F-3CCA-40BF-BCBB-FD09300E3304}" type="pres">
      <dgm:prSet presAssocID="{0F752521-D35E-4E82-83DA-49F1C08F0E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35660-D0D1-4881-9974-081824A799BD}" type="pres">
      <dgm:prSet presAssocID="{365AEF0F-2229-4C8F-B902-0CFA348E58F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23E95190-7AFF-409C-BD5D-95982A34E723}" type="pres">
      <dgm:prSet presAssocID="{BF133867-DC52-4458-992A-0878EEFCFB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796CF-0D0A-44B8-AFD2-92304B92D17D}" type="pres">
      <dgm:prSet presAssocID="{5B3F4DBA-BED3-475B-B48A-D92364288896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985D0381-40C3-4A3C-B97C-488A19836403}" type="pres">
      <dgm:prSet presAssocID="{ACA7A8DD-AF51-4E24-8855-C8F6F76DAD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F51A0-A399-4F6E-9865-67BAFFF11756}" type="presOf" srcId="{14A69B11-5877-48AA-AF5B-385694957FA0}" destId="{5D16AD95-4E80-4EE2-9743-A8CEA86B0DB8}" srcOrd="0" destOrd="0" presId="urn:microsoft.com/office/officeart/2005/8/layout/radial4"/>
    <dgm:cxn modelId="{318D4104-1448-4059-BFEF-76D3CB7EC1C5}" type="presOf" srcId="{BF133867-DC52-4458-992A-0878EEFCFBB1}" destId="{23E95190-7AFF-409C-BD5D-95982A34E723}" srcOrd="0" destOrd="0" presId="urn:microsoft.com/office/officeart/2005/8/layout/radial4"/>
    <dgm:cxn modelId="{7FFE70E6-90D7-4A87-8272-CC89F6992E7F}" type="presOf" srcId="{ACA7A8DD-AF51-4E24-8855-C8F6F76DAD9C}" destId="{985D0381-40C3-4A3C-B97C-488A19836403}" srcOrd="0" destOrd="0" presId="urn:microsoft.com/office/officeart/2005/8/layout/radial4"/>
    <dgm:cxn modelId="{4954EEAD-2154-45C7-BC67-F2AAC9FF72E8}" srcId="{588CB8D8-2D81-402B-B753-0D2EC31046E6}" destId="{76DC3D65-769B-4189-B844-333AF05E9B0C}" srcOrd="0" destOrd="0" parTransId="{5FEFA834-2482-4F9E-BC08-02167EBAC0D1}" sibTransId="{A3E43765-DB87-4F8D-A195-7FBD7FD2B146}"/>
    <dgm:cxn modelId="{F39DD87A-5021-45C6-8E45-3A05D3737D68}" srcId="{76DC3D65-769B-4189-B844-333AF05E9B0C}" destId="{E27A90D3-B3AA-49F4-A43C-9E760D4159D2}" srcOrd="0" destOrd="0" parTransId="{451EF607-EECB-4950-9788-76B26EF40BD2}" sibTransId="{7BE7216D-40C9-4C9F-8EE7-75E689201DA7}"/>
    <dgm:cxn modelId="{2A2F86FE-3999-4D54-B57A-2EE3F7A3B53F}" type="presOf" srcId="{96291198-ECC8-4483-8427-28C5127602F1}" destId="{E5E2AFE7-66F5-4692-A2A7-D8785CCB47DC}" srcOrd="0" destOrd="0" presId="urn:microsoft.com/office/officeart/2005/8/layout/radial4"/>
    <dgm:cxn modelId="{8F3D6CE0-72BF-4CFC-AADF-DB1774CA74B3}" type="presOf" srcId="{76DC3D65-769B-4189-B844-333AF05E9B0C}" destId="{3161F301-72C4-4CEB-AF3B-50BA172EF6D9}" srcOrd="0" destOrd="0" presId="urn:microsoft.com/office/officeart/2005/8/layout/radial4"/>
    <dgm:cxn modelId="{370AA93D-21DC-4D50-A8B3-AD5EB82FB11C}" type="presOf" srcId="{451EF607-EECB-4950-9788-76B26EF40BD2}" destId="{4CACD733-2770-4CB0-833A-278693A90026}" srcOrd="0" destOrd="0" presId="urn:microsoft.com/office/officeart/2005/8/layout/radial4"/>
    <dgm:cxn modelId="{2D402412-9280-4EA4-8301-7C0B71204098}" srcId="{76DC3D65-769B-4189-B844-333AF05E9B0C}" destId="{96291198-ECC8-4483-8427-28C5127602F1}" srcOrd="1" destOrd="0" parTransId="{7C1BD2C8-5433-41B5-98DF-24D66B6B1274}" sibTransId="{2C7773C1-03D7-4043-8767-4CB6D5282792}"/>
    <dgm:cxn modelId="{39356AAA-2CAC-4E1F-98A5-C07931B768A9}" type="presOf" srcId="{588CB8D8-2D81-402B-B753-0D2EC31046E6}" destId="{DFFB94BA-9F84-43EB-93A2-FC089293A2DA}" srcOrd="0" destOrd="0" presId="urn:microsoft.com/office/officeart/2005/8/layout/radial4"/>
    <dgm:cxn modelId="{9C9E7D41-939D-431B-9799-27B3CC545A90}" type="presOf" srcId="{E27A90D3-B3AA-49F4-A43C-9E760D4159D2}" destId="{BE0C90D3-0DA9-4E19-AA14-B99F61EA8A73}" srcOrd="0" destOrd="0" presId="urn:microsoft.com/office/officeart/2005/8/layout/radial4"/>
    <dgm:cxn modelId="{D2E44AFA-8ADD-4EE0-A59A-B829B75EF3C9}" type="presOf" srcId="{0F752521-D35E-4E82-83DA-49F1C08F0E1D}" destId="{301E625F-3CCA-40BF-BCBB-FD09300E3304}" srcOrd="0" destOrd="0" presId="urn:microsoft.com/office/officeart/2005/8/layout/radial4"/>
    <dgm:cxn modelId="{9BB50A2B-1EA5-4B53-B63E-4E3E24B59BFD}" type="presOf" srcId="{5B3F4DBA-BED3-475B-B48A-D92364288896}" destId="{A49796CF-0D0A-44B8-AFD2-92304B92D17D}" srcOrd="0" destOrd="0" presId="urn:microsoft.com/office/officeart/2005/8/layout/radial4"/>
    <dgm:cxn modelId="{39F90B19-5BC3-49E9-9F92-3F15A21EFF2C}" srcId="{76DC3D65-769B-4189-B844-333AF05E9B0C}" destId="{ACA7A8DD-AF51-4E24-8855-C8F6F76DAD9C}" srcOrd="4" destOrd="0" parTransId="{5B3F4DBA-BED3-475B-B48A-D92364288896}" sibTransId="{7D4E84E3-2D23-4400-8706-983E3C5DEC42}"/>
    <dgm:cxn modelId="{B7AAB133-849D-4BD7-B112-C5D878A0BEF6}" type="presOf" srcId="{365AEF0F-2229-4C8F-B902-0CFA348E58FB}" destId="{F2A35660-D0D1-4881-9974-081824A799BD}" srcOrd="0" destOrd="0" presId="urn:microsoft.com/office/officeart/2005/8/layout/radial4"/>
    <dgm:cxn modelId="{D6108285-9EC6-4259-A856-37464EE7294A}" srcId="{76DC3D65-769B-4189-B844-333AF05E9B0C}" destId="{BF133867-DC52-4458-992A-0878EEFCFBB1}" srcOrd="3" destOrd="0" parTransId="{365AEF0F-2229-4C8F-B902-0CFA348E58FB}" sibTransId="{237B24BE-2C3C-404A-AF70-0E761AAE58D1}"/>
    <dgm:cxn modelId="{C67E7690-6DE3-4574-8057-308588C65617}" type="presOf" srcId="{7C1BD2C8-5433-41B5-98DF-24D66B6B1274}" destId="{819103FE-A38C-44E1-A9EE-4D35E573BEB7}" srcOrd="0" destOrd="0" presId="urn:microsoft.com/office/officeart/2005/8/layout/radial4"/>
    <dgm:cxn modelId="{FEDA0938-216E-4343-BCBA-0FEFFB9FDFF6}" srcId="{76DC3D65-769B-4189-B844-333AF05E9B0C}" destId="{0F752521-D35E-4E82-83DA-49F1C08F0E1D}" srcOrd="2" destOrd="0" parTransId="{14A69B11-5877-48AA-AF5B-385694957FA0}" sibTransId="{B87493DF-5131-4EAC-9442-508C98E549E8}"/>
    <dgm:cxn modelId="{DF5CCACF-0BEB-4BD4-B227-99B74F581989}" type="presParOf" srcId="{DFFB94BA-9F84-43EB-93A2-FC089293A2DA}" destId="{3161F301-72C4-4CEB-AF3B-50BA172EF6D9}" srcOrd="0" destOrd="0" presId="urn:microsoft.com/office/officeart/2005/8/layout/radial4"/>
    <dgm:cxn modelId="{5DDFE318-4539-4A87-A3ED-2FE9944BE8D9}" type="presParOf" srcId="{DFFB94BA-9F84-43EB-93A2-FC089293A2DA}" destId="{4CACD733-2770-4CB0-833A-278693A90026}" srcOrd="1" destOrd="0" presId="urn:microsoft.com/office/officeart/2005/8/layout/radial4"/>
    <dgm:cxn modelId="{030087DB-0F5E-42CA-BC2D-6653C1242522}" type="presParOf" srcId="{DFFB94BA-9F84-43EB-93A2-FC089293A2DA}" destId="{BE0C90D3-0DA9-4E19-AA14-B99F61EA8A73}" srcOrd="2" destOrd="0" presId="urn:microsoft.com/office/officeart/2005/8/layout/radial4"/>
    <dgm:cxn modelId="{8FB49B41-156F-445B-9744-EEBFCEC52E6F}" type="presParOf" srcId="{DFFB94BA-9F84-43EB-93A2-FC089293A2DA}" destId="{819103FE-A38C-44E1-A9EE-4D35E573BEB7}" srcOrd="3" destOrd="0" presId="urn:microsoft.com/office/officeart/2005/8/layout/radial4"/>
    <dgm:cxn modelId="{9D8BA137-CCFC-465B-85C0-7CCA274CC07C}" type="presParOf" srcId="{DFFB94BA-9F84-43EB-93A2-FC089293A2DA}" destId="{E5E2AFE7-66F5-4692-A2A7-D8785CCB47DC}" srcOrd="4" destOrd="0" presId="urn:microsoft.com/office/officeart/2005/8/layout/radial4"/>
    <dgm:cxn modelId="{95F54118-AEA8-4206-A2FB-9521B07E6C9C}" type="presParOf" srcId="{DFFB94BA-9F84-43EB-93A2-FC089293A2DA}" destId="{5D16AD95-4E80-4EE2-9743-A8CEA86B0DB8}" srcOrd="5" destOrd="0" presId="urn:microsoft.com/office/officeart/2005/8/layout/radial4"/>
    <dgm:cxn modelId="{1A025DF0-AC89-4C10-BF65-E0DE119F32B1}" type="presParOf" srcId="{DFFB94BA-9F84-43EB-93A2-FC089293A2DA}" destId="{301E625F-3CCA-40BF-BCBB-FD09300E3304}" srcOrd="6" destOrd="0" presId="urn:microsoft.com/office/officeart/2005/8/layout/radial4"/>
    <dgm:cxn modelId="{73BAC9CD-5DE8-4F10-B9A9-EE8C3E175262}" type="presParOf" srcId="{DFFB94BA-9F84-43EB-93A2-FC089293A2DA}" destId="{F2A35660-D0D1-4881-9974-081824A799BD}" srcOrd="7" destOrd="0" presId="urn:microsoft.com/office/officeart/2005/8/layout/radial4"/>
    <dgm:cxn modelId="{69BF68B6-A22A-49AF-9A4F-11AD04DFDE4E}" type="presParOf" srcId="{DFFB94BA-9F84-43EB-93A2-FC089293A2DA}" destId="{23E95190-7AFF-409C-BD5D-95982A34E723}" srcOrd="8" destOrd="0" presId="urn:microsoft.com/office/officeart/2005/8/layout/radial4"/>
    <dgm:cxn modelId="{7D9DB968-12AA-4A77-AFA7-D34D80302777}" type="presParOf" srcId="{DFFB94BA-9F84-43EB-93A2-FC089293A2DA}" destId="{A49796CF-0D0A-44B8-AFD2-92304B92D17D}" srcOrd="9" destOrd="0" presId="urn:microsoft.com/office/officeart/2005/8/layout/radial4"/>
    <dgm:cxn modelId="{8D13EFE6-C15C-4E84-83E2-C4F0B2EA2C36}" type="presParOf" srcId="{DFFB94BA-9F84-43EB-93A2-FC089293A2DA}" destId="{985D0381-40C3-4A3C-B97C-488A1983640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5E23E9-C7D3-45E4-9870-1BD92A229BD3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13DA993-4CF4-4578-ADEC-F4AD2BDC5AAC}">
      <dgm:prSet phldrT="[Текст]" custT="1"/>
      <dgm:spPr/>
      <dgm:t>
        <a:bodyPr/>
        <a:lstStyle/>
        <a:p>
          <a:r>
            <a:rPr lang="ru-RU" sz="1400" dirty="0" smtClean="0"/>
            <a:t>Обучение как </a:t>
          </a:r>
          <a:r>
            <a:rPr lang="ru-RU" sz="1400" b="1" dirty="0" smtClean="0"/>
            <a:t>активный труд </a:t>
          </a:r>
          <a:r>
            <a:rPr lang="ru-RU" sz="1400" dirty="0" smtClean="0"/>
            <a:t>(а не бремя)</a:t>
          </a:r>
          <a:endParaRPr lang="ru-RU" sz="1800" dirty="0"/>
        </a:p>
      </dgm:t>
    </dgm:pt>
    <dgm:pt modelId="{551B66C3-72D7-421A-96ED-848F7FB0D19D}" type="parTrans" cxnId="{DC33C905-08BF-45FC-A3F8-17E54FA6977E}">
      <dgm:prSet/>
      <dgm:spPr/>
      <dgm:t>
        <a:bodyPr/>
        <a:lstStyle/>
        <a:p>
          <a:endParaRPr lang="ru-RU" sz="1800"/>
        </a:p>
      </dgm:t>
    </dgm:pt>
    <dgm:pt modelId="{1A229429-E790-4E50-B8DA-267ADD71AC13}" type="sibTrans" cxnId="{DC33C905-08BF-45FC-A3F8-17E54FA6977E}">
      <dgm:prSet/>
      <dgm:spPr/>
      <dgm:t>
        <a:bodyPr/>
        <a:lstStyle/>
        <a:p>
          <a:endParaRPr lang="ru-RU" sz="1800"/>
        </a:p>
      </dgm:t>
    </dgm:pt>
    <dgm:pt modelId="{2C80C926-DCC7-4335-A854-91FBD2B4845D}">
      <dgm:prSet phldrT="[Текст]" custT="1"/>
      <dgm:spPr/>
      <dgm:t>
        <a:bodyPr/>
        <a:lstStyle/>
        <a:p>
          <a:r>
            <a:rPr lang="ru-RU" sz="1400" b="1" dirty="0" smtClean="0"/>
            <a:t>Смена видов деятельности </a:t>
          </a:r>
          <a:r>
            <a:rPr lang="ru-RU" sz="1400" dirty="0" smtClean="0"/>
            <a:t>(здоровье сберегающие технологии)</a:t>
          </a:r>
          <a:endParaRPr lang="ru-RU" sz="1400" dirty="0"/>
        </a:p>
      </dgm:t>
    </dgm:pt>
    <dgm:pt modelId="{082A9B2F-F94B-48C3-A22F-3501782C6C5A}" type="parTrans" cxnId="{07053B7B-0A54-45D1-90E8-3298695A4EE3}">
      <dgm:prSet/>
      <dgm:spPr/>
      <dgm:t>
        <a:bodyPr/>
        <a:lstStyle/>
        <a:p>
          <a:endParaRPr lang="ru-RU" sz="1800"/>
        </a:p>
      </dgm:t>
    </dgm:pt>
    <dgm:pt modelId="{41A0BDC7-93DC-4C64-A7ED-3DB8363D2E02}" type="sibTrans" cxnId="{07053B7B-0A54-45D1-90E8-3298695A4EE3}">
      <dgm:prSet/>
      <dgm:spPr/>
      <dgm:t>
        <a:bodyPr/>
        <a:lstStyle/>
        <a:p>
          <a:endParaRPr lang="ru-RU" sz="1800"/>
        </a:p>
      </dgm:t>
    </dgm:pt>
    <dgm:pt modelId="{683AC411-3439-4CDD-ACDD-06FD4D89D2E8}">
      <dgm:prSet phldrT="[Текст]" custT="1"/>
      <dgm:spPr/>
      <dgm:t>
        <a:bodyPr/>
        <a:lstStyle/>
        <a:p>
          <a:r>
            <a:rPr lang="ru-RU" sz="1400" b="1" dirty="0" smtClean="0"/>
            <a:t>Оптимальный ритм урока </a:t>
          </a:r>
        </a:p>
        <a:p>
          <a:r>
            <a:rPr lang="ru-RU" sz="1400" dirty="0" smtClean="0"/>
            <a:t>(Отстал – не услышал – не нашёл следующее задание – не сделал – получил отрицательный результат – снижение мотивации и интереса)</a:t>
          </a:r>
          <a:endParaRPr lang="ru-RU" sz="1400" dirty="0"/>
        </a:p>
      </dgm:t>
    </dgm:pt>
    <dgm:pt modelId="{48E0811B-3345-44D5-AEA6-BF417679C9E2}" type="parTrans" cxnId="{C5FC7D89-1F62-4EC5-9453-9C7479BB9BDC}">
      <dgm:prSet/>
      <dgm:spPr/>
      <dgm:t>
        <a:bodyPr/>
        <a:lstStyle/>
        <a:p>
          <a:endParaRPr lang="ru-RU" sz="1400"/>
        </a:p>
      </dgm:t>
    </dgm:pt>
    <dgm:pt modelId="{AF3C919A-A737-4E8B-B7E8-9DB7F456454C}" type="sibTrans" cxnId="{C5FC7D89-1F62-4EC5-9453-9C7479BB9BDC}">
      <dgm:prSet/>
      <dgm:spPr/>
      <dgm:t>
        <a:bodyPr/>
        <a:lstStyle/>
        <a:p>
          <a:endParaRPr lang="ru-RU" sz="1400"/>
        </a:p>
      </dgm:t>
    </dgm:pt>
    <dgm:pt modelId="{58C8C562-92FA-4FB1-B740-077986A81318}" type="pres">
      <dgm:prSet presAssocID="{9F5E23E9-C7D3-45E4-9870-1BD92A229BD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557AD5-1FF6-4709-95EB-0999F9091F7C}" type="pres">
      <dgm:prSet presAssocID="{A13DA993-4CF4-4578-ADEC-F4AD2BDC5AAC}" presName="circ1" presStyleLbl="vennNode1" presStyleIdx="0" presStyleCnt="3" custScaleX="115956" custScaleY="111813"/>
      <dgm:spPr/>
      <dgm:t>
        <a:bodyPr/>
        <a:lstStyle/>
        <a:p>
          <a:endParaRPr lang="ru-RU"/>
        </a:p>
      </dgm:t>
    </dgm:pt>
    <dgm:pt modelId="{89CA871E-5379-4BB2-A9E9-D08E52479DB6}" type="pres">
      <dgm:prSet presAssocID="{A13DA993-4CF4-4578-ADEC-F4AD2BDC5AA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4E59C-6097-48F5-8689-6B3174228C4D}" type="pres">
      <dgm:prSet presAssocID="{2C80C926-DCC7-4335-A854-91FBD2B4845D}" presName="circ2" presStyleLbl="vennNode1" presStyleIdx="1" presStyleCnt="3" custScaleX="115292" custScaleY="111813"/>
      <dgm:spPr/>
      <dgm:t>
        <a:bodyPr/>
        <a:lstStyle/>
        <a:p>
          <a:endParaRPr lang="ru-RU"/>
        </a:p>
      </dgm:t>
    </dgm:pt>
    <dgm:pt modelId="{BB902463-4DA6-4F77-AF56-A5EFD32AEE81}" type="pres">
      <dgm:prSet presAssocID="{2C80C926-DCC7-4335-A854-91FBD2B484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D64FB-1789-4249-AB2A-32C0F506375A}" type="pres">
      <dgm:prSet presAssocID="{683AC411-3439-4CDD-ACDD-06FD4D89D2E8}" presName="circ3" presStyleLbl="vennNode1" presStyleIdx="2" presStyleCnt="3" custScaleX="123666" custScaleY="111813"/>
      <dgm:spPr/>
      <dgm:t>
        <a:bodyPr/>
        <a:lstStyle/>
        <a:p>
          <a:endParaRPr lang="ru-RU"/>
        </a:p>
      </dgm:t>
    </dgm:pt>
    <dgm:pt modelId="{C9028635-8990-41A2-B7EB-D26066503B7C}" type="pres">
      <dgm:prSet presAssocID="{683AC411-3439-4CDD-ACDD-06FD4D89D2E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8DF79-7243-4DF2-AE55-16C2F54FB889}" type="presOf" srcId="{2C80C926-DCC7-4335-A854-91FBD2B4845D}" destId="{1924E59C-6097-48F5-8689-6B3174228C4D}" srcOrd="1" destOrd="0" presId="urn:microsoft.com/office/officeart/2005/8/layout/venn1"/>
    <dgm:cxn modelId="{DC33C905-08BF-45FC-A3F8-17E54FA6977E}" srcId="{9F5E23E9-C7D3-45E4-9870-1BD92A229BD3}" destId="{A13DA993-4CF4-4578-ADEC-F4AD2BDC5AAC}" srcOrd="0" destOrd="0" parTransId="{551B66C3-72D7-421A-96ED-848F7FB0D19D}" sibTransId="{1A229429-E790-4E50-B8DA-267ADD71AC13}"/>
    <dgm:cxn modelId="{D1B504E0-33CA-4F55-B35C-4F3B8F5618BE}" type="presOf" srcId="{A13DA993-4CF4-4578-ADEC-F4AD2BDC5AAC}" destId="{0A557AD5-1FF6-4709-95EB-0999F9091F7C}" srcOrd="1" destOrd="0" presId="urn:microsoft.com/office/officeart/2005/8/layout/venn1"/>
    <dgm:cxn modelId="{07053B7B-0A54-45D1-90E8-3298695A4EE3}" srcId="{9F5E23E9-C7D3-45E4-9870-1BD92A229BD3}" destId="{2C80C926-DCC7-4335-A854-91FBD2B4845D}" srcOrd="1" destOrd="0" parTransId="{082A9B2F-F94B-48C3-A22F-3501782C6C5A}" sibTransId="{41A0BDC7-93DC-4C64-A7ED-3DB8363D2E02}"/>
    <dgm:cxn modelId="{C5FC7D89-1F62-4EC5-9453-9C7479BB9BDC}" srcId="{9F5E23E9-C7D3-45E4-9870-1BD92A229BD3}" destId="{683AC411-3439-4CDD-ACDD-06FD4D89D2E8}" srcOrd="2" destOrd="0" parTransId="{48E0811B-3345-44D5-AEA6-BF417679C9E2}" sibTransId="{AF3C919A-A737-4E8B-B7E8-9DB7F456454C}"/>
    <dgm:cxn modelId="{E2C72648-A9E1-4DCF-AFB7-FEF4A442A029}" type="presOf" srcId="{9F5E23E9-C7D3-45E4-9870-1BD92A229BD3}" destId="{58C8C562-92FA-4FB1-B740-077986A81318}" srcOrd="0" destOrd="0" presId="urn:microsoft.com/office/officeart/2005/8/layout/venn1"/>
    <dgm:cxn modelId="{C9825E05-9FF8-45D9-AFAA-579F1564FA6D}" type="presOf" srcId="{A13DA993-4CF4-4578-ADEC-F4AD2BDC5AAC}" destId="{89CA871E-5379-4BB2-A9E9-D08E52479DB6}" srcOrd="0" destOrd="0" presId="urn:microsoft.com/office/officeart/2005/8/layout/venn1"/>
    <dgm:cxn modelId="{3D5C8356-A377-49DD-8FE7-D764B1DE8BBF}" type="presOf" srcId="{683AC411-3439-4CDD-ACDD-06FD4D89D2E8}" destId="{A86D64FB-1789-4249-AB2A-32C0F506375A}" srcOrd="1" destOrd="0" presId="urn:microsoft.com/office/officeart/2005/8/layout/venn1"/>
    <dgm:cxn modelId="{324AB13A-0FF0-4B39-90C9-359E6F31B556}" type="presOf" srcId="{2C80C926-DCC7-4335-A854-91FBD2B4845D}" destId="{BB902463-4DA6-4F77-AF56-A5EFD32AEE81}" srcOrd="0" destOrd="0" presId="urn:microsoft.com/office/officeart/2005/8/layout/venn1"/>
    <dgm:cxn modelId="{134FF553-D908-4746-B722-7916AEF97B5E}" type="presOf" srcId="{683AC411-3439-4CDD-ACDD-06FD4D89D2E8}" destId="{C9028635-8990-41A2-B7EB-D26066503B7C}" srcOrd="0" destOrd="0" presId="urn:microsoft.com/office/officeart/2005/8/layout/venn1"/>
    <dgm:cxn modelId="{2C8B1D43-56D7-4A93-BD21-3E919ACF0FAC}" type="presParOf" srcId="{58C8C562-92FA-4FB1-B740-077986A81318}" destId="{0A557AD5-1FF6-4709-95EB-0999F9091F7C}" srcOrd="0" destOrd="0" presId="urn:microsoft.com/office/officeart/2005/8/layout/venn1"/>
    <dgm:cxn modelId="{51C3F6A0-47B7-48F2-A7AE-EE79E3824BBF}" type="presParOf" srcId="{58C8C562-92FA-4FB1-B740-077986A81318}" destId="{89CA871E-5379-4BB2-A9E9-D08E52479DB6}" srcOrd="1" destOrd="0" presId="urn:microsoft.com/office/officeart/2005/8/layout/venn1"/>
    <dgm:cxn modelId="{9FBB2646-59A1-47AD-A63E-31DD791D486D}" type="presParOf" srcId="{58C8C562-92FA-4FB1-B740-077986A81318}" destId="{1924E59C-6097-48F5-8689-6B3174228C4D}" srcOrd="2" destOrd="0" presId="urn:microsoft.com/office/officeart/2005/8/layout/venn1"/>
    <dgm:cxn modelId="{3EE463E8-426F-4B1B-A174-CFD6EB91D888}" type="presParOf" srcId="{58C8C562-92FA-4FB1-B740-077986A81318}" destId="{BB902463-4DA6-4F77-AF56-A5EFD32AEE81}" srcOrd="3" destOrd="0" presId="urn:microsoft.com/office/officeart/2005/8/layout/venn1"/>
    <dgm:cxn modelId="{36AE7F8E-3A19-49E8-8219-7FD4A448A0AE}" type="presParOf" srcId="{58C8C562-92FA-4FB1-B740-077986A81318}" destId="{A86D64FB-1789-4249-AB2A-32C0F506375A}" srcOrd="4" destOrd="0" presId="urn:microsoft.com/office/officeart/2005/8/layout/venn1"/>
    <dgm:cxn modelId="{6F571E33-7B76-4271-9ECF-368A9C9B4DD3}" type="presParOf" srcId="{58C8C562-92FA-4FB1-B740-077986A81318}" destId="{C9028635-8990-41A2-B7EB-D26066503B7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B5638-22DA-44B6-8B58-0AD35B24A2DC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8DEDB1-A33C-4E73-8A80-F701D1BC68B2}">
      <dgm:prSet phldrT="[Текст]" custT="1"/>
      <dgm:spPr/>
      <dgm:t>
        <a:bodyPr/>
        <a:lstStyle/>
        <a:p>
          <a:r>
            <a:rPr lang="ru-RU" sz="1200" dirty="0" smtClean="0"/>
            <a:t>Изучение нового материала</a:t>
          </a:r>
          <a:endParaRPr lang="ru-RU" sz="1200" dirty="0"/>
        </a:p>
      </dgm:t>
    </dgm:pt>
    <dgm:pt modelId="{7B11DA66-3B4D-4F3D-B16B-8F782F6BE97F}" type="parTrans" cxnId="{413593B1-4B9E-4160-AFFF-54F349F20E93}">
      <dgm:prSet/>
      <dgm:spPr/>
      <dgm:t>
        <a:bodyPr/>
        <a:lstStyle/>
        <a:p>
          <a:endParaRPr lang="ru-RU" sz="2000"/>
        </a:p>
      </dgm:t>
    </dgm:pt>
    <dgm:pt modelId="{ED51DB8D-B4F2-400C-B2EE-87772248EC8B}" type="sibTrans" cxnId="{413593B1-4B9E-4160-AFFF-54F349F20E93}">
      <dgm:prSet/>
      <dgm:spPr/>
      <dgm:t>
        <a:bodyPr/>
        <a:lstStyle/>
        <a:p>
          <a:endParaRPr lang="ru-RU" sz="2000"/>
        </a:p>
      </dgm:t>
    </dgm:pt>
    <dgm:pt modelId="{1BB8BC98-2751-49D7-B0B0-D0950271ECAA}">
      <dgm:prSet phldrT="[Текст]" custT="1"/>
      <dgm:spPr/>
      <dgm:t>
        <a:bodyPr/>
        <a:lstStyle/>
        <a:p>
          <a:r>
            <a:rPr lang="ru-RU" sz="1000" dirty="0" smtClean="0"/>
            <a:t>формирование определенных теоретических знаний и умений</a:t>
          </a:r>
          <a:endParaRPr lang="ru-RU" sz="1000" dirty="0"/>
        </a:p>
      </dgm:t>
    </dgm:pt>
    <dgm:pt modelId="{94F0D696-3E57-4F7C-9CBB-0F3C92D41632}" type="parTrans" cxnId="{841C9271-9244-4FAC-A50F-7CFCC227D86F}">
      <dgm:prSet/>
      <dgm:spPr/>
      <dgm:t>
        <a:bodyPr/>
        <a:lstStyle/>
        <a:p>
          <a:endParaRPr lang="ru-RU" sz="2000"/>
        </a:p>
      </dgm:t>
    </dgm:pt>
    <dgm:pt modelId="{EC2F563E-2ADC-4E71-8666-722E40E9AFAC}" type="sibTrans" cxnId="{841C9271-9244-4FAC-A50F-7CFCC227D86F}">
      <dgm:prSet/>
      <dgm:spPr/>
      <dgm:t>
        <a:bodyPr/>
        <a:lstStyle/>
        <a:p>
          <a:endParaRPr lang="ru-RU" sz="2000"/>
        </a:p>
      </dgm:t>
    </dgm:pt>
    <dgm:pt modelId="{F521966A-1061-4496-BFB0-D718B0A57B2B}">
      <dgm:prSet phldrT="[Текст]" custT="1"/>
      <dgm:spPr/>
      <dgm:t>
        <a:bodyPr/>
        <a:lstStyle/>
        <a:p>
          <a:r>
            <a:rPr lang="ru-RU" sz="900" dirty="0" smtClean="0"/>
            <a:t>1 – урок-лекция; 2 – урок-беседа; 3- урок с использованием учебного кинофильма; 4 – урок теоретических или практических самостоятельных работ (исследовательского типа); 5 – урок смешанный (сочетание различных видов урока на одном уроке) </a:t>
          </a:r>
          <a:endParaRPr lang="ru-RU" sz="900" dirty="0"/>
        </a:p>
      </dgm:t>
    </dgm:pt>
    <dgm:pt modelId="{65914371-DC01-4897-A593-51A5F81AC33A}" type="parTrans" cxnId="{D544B8ED-FA7A-4368-BE64-7C77D738311A}">
      <dgm:prSet/>
      <dgm:spPr/>
      <dgm:t>
        <a:bodyPr/>
        <a:lstStyle/>
        <a:p>
          <a:endParaRPr lang="ru-RU" sz="2000"/>
        </a:p>
      </dgm:t>
    </dgm:pt>
    <dgm:pt modelId="{7593C7C0-7D0E-49E1-BDAB-3E5BB697F9A5}" type="sibTrans" cxnId="{D544B8ED-FA7A-4368-BE64-7C77D738311A}">
      <dgm:prSet/>
      <dgm:spPr/>
      <dgm:t>
        <a:bodyPr/>
        <a:lstStyle/>
        <a:p>
          <a:endParaRPr lang="ru-RU" sz="2000"/>
        </a:p>
      </dgm:t>
    </dgm:pt>
    <dgm:pt modelId="{69F38E4F-4449-48D2-9E9D-5182F933A1E5}">
      <dgm:prSet phldrT="[Текст]" custT="1"/>
      <dgm:spPr/>
      <dgm:t>
        <a:bodyPr/>
        <a:lstStyle/>
        <a:p>
          <a:r>
            <a:rPr lang="ru-RU" sz="1200" dirty="0" smtClean="0"/>
            <a:t>Урок закрепления знаний и формирование умений и навыков</a:t>
          </a:r>
          <a:endParaRPr lang="ru-RU" sz="1200" dirty="0"/>
        </a:p>
      </dgm:t>
    </dgm:pt>
    <dgm:pt modelId="{61A8A14C-C3CE-4D7E-94F4-9B948D8782C5}" type="parTrans" cxnId="{A060B9FD-40ED-4125-94F0-F819B93AF465}">
      <dgm:prSet/>
      <dgm:spPr/>
      <dgm:t>
        <a:bodyPr/>
        <a:lstStyle/>
        <a:p>
          <a:endParaRPr lang="ru-RU" sz="2000"/>
        </a:p>
      </dgm:t>
    </dgm:pt>
    <dgm:pt modelId="{27DC871A-0AB5-46D5-8160-351597A7F051}" type="sibTrans" cxnId="{A060B9FD-40ED-4125-94F0-F819B93AF465}">
      <dgm:prSet/>
      <dgm:spPr/>
      <dgm:t>
        <a:bodyPr/>
        <a:lstStyle/>
        <a:p>
          <a:endParaRPr lang="ru-RU" sz="2000"/>
        </a:p>
      </dgm:t>
    </dgm:pt>
    <dgm:pt modelId="{1ADF8F5F-9ED9-4070-A0BF-A5FC27B813A8}">
      <dgm:prSet phldrT="[Текст]" custT="1"/>
      <dgm:spPr/>
      <dgm:t>
        <a:bodyPr/>
        <a:lstStyle/>
        <a:p>
          <a:r>
            <a:rPr lang="ru-RU" sz="1000" dirty="0" smtClean="0"/>
            <a:t>воспроизведение и коррекция необходимых знаний и умений; анализ заданий и способов их выполнения; подготовка требуемого оборудования; самостоятельное выполнение заданий; рационализация способов выполнения заданий; внешний контроль и самоконтроль в процессе выполнения заданий</a:t>
          </a:r>
          <a:endParaRPr lang="ru-RU" sz="1000" dirty="0"/>
        </a:p>
      </dgm:t>
    </dgm:pt>
    <dgm:pt modelId="{D9CE4E26-5D5A-4AB8-A6D3-562A0474CF73}" type="parTrans" cxnId="{FDC8BBC1-97CD-45D5-8C43-E9AFC458E13E}">
      <dgm:prSet/>
      <dgm:spPr/>
      <dgm:t>
        <a:bodyPr/>
        <a:lstStyle/>
        <a:p>
          <a:endParaRPr lang="ru-RU" sz="2000"/>
        </a:p>
      </dgm:t>
    </dgm:pt>
    <dgm:pt modelId="{9A613817-2032-489F-B6AF-60C1C6DB4016}" type="sibTrans" cxnId="{FDC8BBC1-97CD-45D5-8C43-E9AFC458E13E}">
      <dgm:prSet/>
      <dgm:spPr/>
      <dgm:t>
        <a:bodyPr/>
        <a:lstStyle/>
        <a:p>
          <a:endParaRPr lang="ru-RU" sz="2000"/>
        </a:p>
      </dgm:t>
    </dgm:pt>
    <dgm:pt modelId="{DA2328E3-9E87-4305-A67D-AFE7DDDA4973}">
      <dgm:prSet phldrT="[Текст]" custT="1"/>
      <dgm:spPr/>
      <dgm:t>
        <a:bodyPr/>
        <a:lstStyle/>
        <a:p>
          <a:r>
            <a:rPr lang="ru-RU" sz="900" dirty="0" smtClean="0"/>
            <a:t>1 – урок самостоятельных работ (репродуктивного типа – устных или письменных упражнений); 2 – урок - лабораторная работа; 3 – урок практических работ; 4 – урок-экскурсия; 5 – семинар</a:t>
          </a:r>
          <a:endParaRPr lang="ru-RU" sz="900" dirty="0"/>
        </a:p>
      </dgm:t>
    </dgm:pt>
    <dgm:pt modelId="{A6BDC8D4-E172-4AD6-820E-D895373F2999}" type="parTrans" cxnId="{0FD42F1B-CD35-4AF7-816A-DB722C9A3DB2}">
      <dgm:prSet/>
      <dgm:spPr/>
      <dgm:t>
        <a:bodyPr/>
        <a:lstStyle/>
        <a:p>
          <a:endParaRPr lang="ru-RU" sz="2000"/>
        </a:p>
      </dgm:t>
    </dgm:pt>
    <dgm:pt modelId="{41D1F484-D353-4268-B91A-496F585D2D9E}" type="sibTrans" cxnId="{0FD42F1B-CD35-4AF7-816A-DB722C9A3DB2}">
      <dgm:prSet/>
      <dgm:spPr/>
      <dgm:t>
        <a:bodyPr/>
        <a:lstStyle/>
        <a:p>
          <a:endParaRPr lang="ru-RU" sz="2000"/>
        </a:p>
      </dgm:t>
    </dgm:pt>
    <dgm:pt modelId="{64056923-E922-45EC-B702-3F5129EA6F4F}">
      <dgm:prSet phldrT="[Текст]" custT="1"/>
      <dgm:spPr/>
      <dgm:t>
        <a:bodyPr/>
        <a:lstStyle/>
        <a:p>
          <a:r>
            <a:rPr lang="ru-RU" sz="1200" dirty="0" smtClean="0"/>
            <a:t>Урок обобщения и систематизации знаний</a:t>
          </a:r>
          <a:endParaRPr lang="ru-RU" sz="1200" dirty="0"/>
        </a:p>
      </dgm:t>
    </dgm:pt>
    <dgm:pt modelId="{B66B9D7E-8556-4B56-9DC3-D4812B58DCD4}" type="parTrans" cxnId="{5830068C-5CEF-488D-BEC7-2F21F896B7AB}">
      <dgm:prSet/>
      <dgm:spPr/>
      <dgm:t>
        <a:bodyPr/>
        <a:lstStyle/>
        <a:p>
          <a:endParaRPr lang="ru-RU" sz="2000"/>
        </a:p>
      </dgm:t>
    </dgm:pt>
    <dgm:pt modelId="{33FDBBB2-C00D-414F-BAAC-FB3321F265C4}" type="sibTrans" cxnId="{5830068C-5CEF-488D-BEC7-2F21F896B7AB}">
      <dgm:prSet/>
      <dgm:spPr/>
      <dgm:t>
        <a:bodyPr/>
        <a:lstStyle/>
        <a:p>
          <a:endParaRPr lang="ru-RU" sz="2000"/>
        </a:p>
      </dgm:t>
    </dgm:pt>
    <dgm:pt modelId="{0F910843-9538-49FD-87FF-7000A094CA2C}">
      <dgm:prSet phldrT="[Текст]" custT="1"/>
      <dgm:spPr/>
      <dgm:t>
        <a:bodyPr/>
        <a:lstStyle/>
        <a:p>
          <a:r>
            <a:rPr lang="ru-RU" sz="1200" dirty="0" smtClean="0"/>
            <a:t>Урок контроля и коррекции знаний, умений и навыков учащихся</a:t>
          </a:r>
          <a:endParaRPr lang="ru-RU" sz="1200" dirty="0"/>
        </a:p>
      </dgm:t>
    </dgm:pt>
    <dgm:pt modelId="{FE8010E9-48D9-45EE-BF5A-A114AC7D3B24}" type="parTrans" cxnId="{A5B8BBF4-EBC5-40D1-97D5-AFB9FC6E668D}">
      <dgm:prSet/>
      <dgm:spPr/>
      <dgm:t>
        <a:bodyPr/>
        <a:lstStyle/>
        <a:p>
          <a:endParaRPr lang="ru-RU" sz="2000"/>
        </a:p>
      </dgm:t>
    </dgm:pt>
    <dgm:pt modelId="{44660325-F7A6-4741-9FF5-35FBE70B0DE6}" type="sibTrans" cxnId="{A5B8BBF4-EBC5-40D1-97D5-AFB9FC6E668D}">
      <dgm:prSet/>
      <dgm:spPr/>
      <dgm:t>
        <a:bodyPr/>
        <a:lstStyle/>
        <a:p>
          <a:endParaRPr lang="ru-RU" sz="2000"/>
        </a:p>
      </dgm:t>
    </dgm:pt>
    <dgm:pt modelId="{D7501EC9-B17C-418B-BE8F-647549F01333}">
      <dgm:prSet phldrT="[Текст]" custT="1"/>
      <dgm:spPr/>
      <dgm:t>
        <a:bodyPr/>
        <a:lstStyle/>
        <a:p>
          <a:r>
            <a:rPr lang="ru-RU" sz="1200" dirty="0" smtClean="0"/>
            <a:t>Комбинированный или смешанный урок</a:t>
          </a:r>
          <a:endParaRPr lang="ru-RU" sz="1200" dirty="0"/>
        </a:p>
      </dgm:t>
    </dgm:pt>
    <dgm:pt modelId="{93784BDE-823F-4DF9-8E09-1A3C9E0DBCD1}" type="parTrans" cxnId="{F640F43A-13E9-4FED-997C-D64E597DA3D5}">
      <dgm:prSet/>
      <dgm:spPr/>
      <dgm:t>
        <a:bodyPr/>
        <a:lstStyle/>
        <a:p>
          <a:endParaRPr lang="ru-RU" sz="2000"/>
        </a:p>
      </dgm:t>
    </dgm:pt>
    <dgm:pt modelId="{A1CA7081-15E4-48DB-A501-8788BCA18854}" type="sibTrans" cxnId="{F640F43A-13E9-4FED-997C-D64E597DA3D5}">
      <dgm:prSet/>
      <dgm:spPr/>
      <dgm:t>
        <a:bodyPr/>
        <a:lstStyle/>
        <a:p>
          <a:endParaRPr lang="ru-RU" sz="2000"/>
        </a:p>
      </dgm:t>
    </dgm:pt>
    <dgm:pt modelId="{4222CFB6-A5EC-44C7-AE51-136B0C31B2CA}">
      <dgm:prSet phldrT="[Текст]" custT="1"/>
      <dgm:spPr/>
      <dgm:t>
        <a:bodyPr/>
        <a:lstStyle/>
        <a:p>
          <a:r>
            <a:rPr lang="ru-RU" sz="900" dirty="0" smtClean="0"/>
            <a:t>1 – устная форма проверки (фронтальный, индивидуальный и групповой опрос); 2 – письменная проверка; 3 – зачет; 4 – зачетные практические и лабораторные работы; 5 – контрольная (самостоятельная) работа; 6 – смешанный урок (сочетание трех первых видов)</a:t>
          </a:r>
          <a:endParaRPr lang="ru-RU" sz="900" dirty="0"/>
        </a:p>
      </dgm:t>
    </dgm:pt>
    <dgm:pt modelId="{01A5CF45-BC91-4AAC-818D-C8C1F0686CF1}" type="parTrans" cxnId="{0209A29C-8E95-470F-AE99-3517D7B4B4FB}">
      <dgm:prSet/>
      <dgm:spPr/>
      <dgm:t>
        <a:bodyPr/>
        <a:lstStyle/>
        <a:p>
          <a:endParaRPr lang="ru-RU" sz="2000"/>
        </a:p>
      </dgm:t>
    </dgm:pt>
    <dgm:pt modelId="{6DD39412-775D-49D0-B90D-170DF53E1B82}" type="sibTrans" cxnId="{0209A29C-8E95-470F-AE99-3517D7B4B4FB}">
      <dgm:prSet/>
      <dgm:spPr/>
      <dgm:t>
        <a:bodyPr/>
        <a:lstStyle/>
        <a:p>
          <a:endParaRPr lang="ru-RU" sz="2000"/>
        </a:p>
      </dgm:t>
    </dgm:pt>
    <dgm:pt modelId="{18BF8635-457F-4717-8622-78DF72037862}">
      <dgm:prSet phldrT="[Текст]" custT="1"/>
      <dgm:spPr/>
      <dgm:t>
        <a:bodyPr/>
        <a:lstStyle/>
        <a:p>
          <a:r>
            <a:rPr lang="ru-RU" sz="1000" dirty="0" smtClean="0"/>
            <a:t>выделяют наиболее общие и существенные понятия, законы и закономерности, основные теории и ведущие идеи, устанавливают причинно-следственные и другие связи в отношении между важнейшими явлениями, процессами, событиями, усваивают широкие категории понятий и их систем и наиболее общие закономерности</a:t>
          </a:r>
          <a:endParaRPr lang="ru-RU" sz="1000" dirty="0"/>
        </a:p>
      </dgm:t>
    </dgm:pt>
    <dgm:pt modelId="{1EDD1061-33ED-4492-95FA-5807D8C08BA1}" type="parTrans" cxnId="{4DEBA3A8-801C-4705-984A-43A6B870A022}">
      <dgm:prSet/>
      <dgm:spPr/>
      <dgm:t>
        <a:bodyPr/>
        <a:lstStyle/>
        <a:p>
          <a:endParaRPr lang="ru-RU" sz="2000"/>
        </a:p>
      </dgm:t>
    </dgm:pt>
    <dgm:pt modelId="{E7AE703C-4C5C-4D60-8321-911EDCBFA40C}" type="sibTrans" cxnId="{4DEBA3A8-801C-4705-984A-43A6B870A022}">
      <dgm:prSet/>
      <dgm:spPr/>
      <dgm:t>
        <a:bodyPr/>
        <a:lstStyle/>
        <a:p>
          <a:endParaRPr lang="ru-RU" sz="2000"/>
        </a:p>
      </dgm:t>
    </dgm:pt>
    <dgm:pt modelId="{E580E2D9-D6DB-42D9-B7B2-B81BC79D9616}">
      <dgm:prSet custT="1"/>
      <dgm:spPr/>
      <dgm:t>
        <a:bodyPr/>
        <a:lstStyle/>
        <a:p>
          <a:r>
            <a:rPr lang="ru-RU" sz="900" dirty="0" smtClean="0"/>
            <a:t>Сюда входят основные виды всех пяти типов уроков</a:t>
          </a:r>
          <a:endParaRPr lang="ru-RU" sz="900" dirty="0"/>
        </a:p>
      </dgm:t>
    </dgm:pt>
    <dgm:pt modelId="{AFA3C575-1669-4AB2-8661-48A8E9DEBF8F}" type="parTrans" cxnId="{D1AFFEE7-7258-4A2E-9156-394DA1C19C7B}">
      <dgm:prSet/>
      <dgm:spPr/>
      <dgm:t>
        <a:bodyPr/>
        <a:lstStyle/>
        <a:p>
          <a:endParaRPr lang="ru-RU" sz="2000"/>
        </a:p>
      </dgm:t>
    </dgm:pt>
    <dgm:pt modelId="{AD12D87D-0C76-4ED0-9E39-07071050EAE6}" type="sibTrans" cxnId="{D1AFFEE7-7258-4A2E-9156-394DA1C19C7B}">
      <dgm:prSet/>
      <dgm:spPr/>
      <dgm:t>
        <a:bodyPr/>
        <a:lstStyle/>
        <a:p>
          <a:endParaRPr lang="ru-RU" sz="2000"/>
        </a:p>
      </dgm:t>
    </dgm:pt>
    <dgm:pt modelId="{9AACE0B4-2FB6-48BD-9778-A6A4E18FF729}">
      <dgm:prSet phldrT="[Текст]" custT="1"/>
      <dgm:spPr/>
      <dgm:t>
        <a:bodyPr/>
        <a:lstStyle/>
        <a:p>
          <a:r>
            <a:rPr lang="ru-RU" sz="1000" dirty="0" smtClean="0"/>
            <a:t>выявить уровень овладения учащимися комплексом знаний и умений, и на его основе принять определенные решения по совершенствованию учебного процесса</a:t>
          </a:r>
          <a:endParaRPr lang="ru-RU" sz="1000" dirty="0"/>
        </a:p>
      </dgm:t>
    </dgm:pt>
    <dgm:pt modelId="{D44266E3-E041-4931-9F33-2E2C6130B58D}" type="parTrans" cxnId="{A6DB6307-76D1-49D9-8564-70EB0FD0AB76}">
      <dgm:prSet/>
      <dgm:spPr/>
      <dgm:t>
        <a:bodyPr/>
        <a:lstStyle/>
        <a:p>
          <a:endParaRPr lang="ru-RU" sz="2000"/>
        </a:p>
      </dgm:t>
    </dgm:pt>
    <dgm:pt modelId="{BA42E463-22A9-41A2-8CF9-60D426236DE6}" type="sibTrans" cxnId="{A6DB6307-76D1-49D9-8564-70EB0FD0AB76}">
      <dgm:prSet/>
      <dgm:spPr/>
      <dgm:t>
        <a:bodyPr/>
        <a:lstStyle/>
        <a:p>
          <a:endParaRPr lang="ru-RU" sz="2000"/>
        </a:p>
      </dgm:t>
    </dgm:pt>
    <dgm:pt modelId="{43A4401A-E586-4100-AD78-9E3389955C5F}">
      <dgm:prSet phldrT="[Текст]" custT="1"/>
      <dgm:spPr/>
      <dgm:t>
        <a:bodyPr/>
        <a:lstStyle/>
        <a:p>
          <a:r>
            <a:rPr lang="ru-RU" sz="1000" dirty="0" smtClean="0"/>
            <a:t>На них решаются несколько дидактических задач</a:t>
          </a:r>
          <a:endParaRPr lang="ru-RU" sz="1000" dirty="0"/>
        </a:p>
      </dgm:t>
    </dgm:pt>
    <dgm:pt modelId="{AC6359A3-30B2-471E-A6FD-C3210520C947}" type="parTrans" cxnId="{8E7A03EB-4B63-4315-B79B-842D4536E9BF}">
      <dgm:prSet/>
      <dgm:spPr/>
      <dgm:t>
        <a:bodyPr/>
        <a:lstStyle/>
        <a:p>
          <a:endParaRPr lang="ru-RU" sz="2000"/>
        </a:p>
      </dgm:t>
    </dgm:pt>
    <dgm:pt modelId="{C42F9B20-F09C-4FA0-85EE-472CAAD14550}" type="sibTrans" cxnId="{8E7A03EB-4B63-4315-B79B-842D4536E9BF}">
      <dgm:prSet/>
      <dgm:spPr/>
      <dgm:t>
        <a:bodyPr/>
        <a:lstStyle/>
        <a:p>
          <a:endParaRPr lang="ru-RU" sz="2000"/>
        </a:p>
      </dgm:t>
    </dgm:pt>
    <dgm:pt modelId="{C86E74DA-5696-4E9B-AAA6-4BBFE610BEAE}" type="pres">
      <dgm:prSet presAssocID="{C73B5638-22DA-44B6-8B58-0AD35B24A2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4A5659-93D0-4C53-BD01-4D799D36B462}" type="pres">
      <dgm:prSet presAssocID="{8D8DEDB1-A33C-4E73-8A80-F701D1BC68B2}" presName="root" presStyleCnt="0"/>
      <dgm:spPr/>
    </dgm:pt>
    <dgm:pt modelId="{43152AAE-96B0-41A5-ADBD-6B2AF9A8D4EA}" type="pres">
      <dgm:prSet presAssocID="{8D8DEDB1-A33C-4E73-8A80-F701D1BC68B2}" presName="rootComposite" presStyleCnt="0"/>
      <dgm:spPr/>
    </dgm:pt>
    <dgm:pt modelId="{0B3A5289-C26C-4BE8-AEB8-B9B2094A0856}" type="pres">
      <dgm:prSet presAssocID="{8D8DEDB1-A33C-4E73-8A80-F701D1BC68B2}" presName="rootText" presStyleLbl="node1" presStyleIdx="0" presStyleCnt="5" custScaleX="123631"/>
      <dgm:spPr/>
      <dgm:t>
        <a:bodyPr/>
        <a:lstStyle/>
        <a:p>
          <a:endParaRPr lang="ru-RU"/>
        </a:p>
      </dgm:t>
    </dgm:pt>
    <dgm:pt modelId="{6C3FFD0A-5592-4E1B-9E72-2ACDF03F69D5}" type="pres">
      <dgm:prSet presAssocID="{8D8DEDB1-A33C-4E73-8A80-F701D1BC68B2}" presName="rootConnector" presStyleLbl="node1" presStyleIdx="0" presStyleCnt="5"/>
      <dgm:spPr/>
      <dgm:t>
        <a:bodyPr/>
        <a:lstStyle/>
        <a:p>
          <a:endParaRPr lang="ru-RU"/>
        </a:p>
      </dgm:t>
    </dgm:pt>
    <dgm:pt modelId="{C694240B-323A-4B42-938C-7869BC80FFB1}" type="pres">
      <dgm:prSet presAssocID="{8D8DEDB1-A33C-4E73-8A80-F701D1BC68B2}" presName="childShape" presStyleCnt="0"/>
      <dgm:spPr/>
    </dgm:pt>
    <dgm:pt modelId="{C356996C-3049-4710-B0AB-403327A3D137}" type="pres">
      <dgm:prSet presAssocID="{94F0D696-3E57-4F7C-9CBB-0F3C92D41632}" presName="Name13" presStyleLbl="parChTrans1D2" presStyleIdx="0" presStyleCnt="9"/>
      <dgm:spPr/>
      <dgm:t>
        <a:bodyPr/>
        <a:lstStyle/>
        <a:p>
          <a:endParaRPr lang="ru-RU"/>
        </a:p>
      </dgm:t>
    </dgm:pt>
    <dgm:pt modelId="{C56CEED9-3377-4229-9F0C-7A38F7519E0D}" type="pres">
      <dgm:prSet presAssocID="{1BB8BC98-2751-49D7-B0B0-D0950271ECAA}" presName="childText" presStyleLbl="bgAcc1" presStyleIdx="0" presStyleCnt="9" custScaleX="151122" custScaleY="430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BCCF2-6C1A-4F01-A364-9F3411858540}" type="pres">
      <dgm:prSet presAssocID="{65914371-DC01-4897-A593-51A5F81AC33A}" presName="Name13" presStyleLbl="parChTrans1D2" presStyleIdx="1" presStyleCnt="9"/>
      <dgm:spPr/>
      <dgm:t>
        <a:bodyPr/>
        <a:lstStyle/>
        <a:p>
          <a:endParaRPr lang="ru-RU"/>
        </a:p>
      </dgm:t>
    </dgm:pt>
    <dgm:pt modelId="{ED91DB46-1D82-415B-8EEE-95D36AE16114}" type="pres">
      <dgm:prSet presAssocID="{F521966A-1061-4496-BFB0-D718B0A57B2B}" presName="childText" presStyleLbl="bgAcc1" presStyleIdx="1" presStyleCnt="9" custScaleX="198988" custScaleY="270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C3064-8831-42DD-BB80-8840FECC2B18}" type="pres">
      <dgm:prSet presAssocID="{69F38E4F-4449-48D2-9E9D-5182F933A1E5}" presName="root" presStyleCnt="0"/>
      <dgm:spPr/>
    </dgm:pt>
    <dgm:pt modelId="{3F5F8B86-C4D3-4B58-977D-B2C358D344EC}" type="pres">
      <dgm:prSet presAssocID="{69F38E4F-4449-48D2-9E9D-5182F933A1E5}" presName="rootComposite" presStyleCnt="0"/>
      <dgm:spPr/>
    </dgm:pt>
    <dgm:pt modelId="{363520B6-31E8-4EB4-82FE-EE1C007BED68}" type="pres">
      <dgm:prSet presAssocID="{69F38E4F-4449-48D2-9E9D-5182F933A1E5}" presName="rootText" presStyleLbl="node1" presStyleIdx="1" presStyleCnt="5" custScaleX="123631"/>
      <dgm:spPr/>
      <dgm:t>
        <a:bodyPr/>
        <a:lstStyle/>
        <a:p>
          <a:endParaRPr lang="ru-RU"/>
        </a:p>
      </dgm:t>
    </dgm:pt>
    <dgm:pt modelId="{941365CD-E5F9-4889-9D4E-5568DBFAD28C}" type="pres">
      <dgm:prSet presAssocID="{69F38E4F-4449-48D2-9E9D-5182F933A1E5}" presName="rootConnector" presStyleLbl="node1" presStyleIdx="1" presStyleCnt="5"/>
      <dgm:spPr/>
      <dgm:t>
        <a:bodyPr/>
        <a:lstStyle/>
        <a:p>
          <a:endParaRPr lang="ru-RU"/>
        </a:p>
      </dgm:t>
    </dgm:pt>
    <dgm:pt modelId="{BB933794-523B-4494-82CE-9834CF169F1D}" type="pres">
      <dgm:prSet presAssocID="{69F38E4F-4449-48D2-9E9D-5182F933A1E5}" presName="childShape" presStyleCnt="0"/>
      <dgm:spPr/>
    </dgm:pt>
    <dgm:pt modelId="{31269BC4-90E5-4CDA-8B42-DD429D5F2550}" type="pres">
      <dgm:prSet presAssocID="{D9CE4E26-5D5A-4AB8-A6D3-562A0474CF73}" presName="Name13" presStyleLbl="parChTrans1D2" presStyleIdx="2" presStyleCnt="9"/>
      <dgm:spPr/>
      <dgm:t>
        <a:bodyPr/>
        <a:lstStyle/>
        <a:p>
          <a:endParaRPr lang="ru-RU"/>
        </a:p>
      </dgm:t>
    </dgm:pt>
    <dgm:pt modelId="{71053912-3EB8-41D2-BFBF-0F651978D475}" type="pres">
      <dgm:prSet presAssocID="{1ADF8F5F-9ED9-4070-A0BF-A5FC27B813A8}" presName="childText" presStyleLbl="bgAcc1" presStyleIdx="2" presStyleCnt="9" custScaleX="151122" custScaleY="438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EF6DD-E25D-4D48-B82C-A20338DA7AF2}" type="pres">
      <dgm:prSet presAssocID="{A6BDC8D4-E172-4AD6-820E-D895373F2999}" presName="Name13" presStyleLbl="parChTrans1D2" presStyleIdx="3" presStyleCnt="9"/>
      <dgm:spPr/>
      <dgm:t>
        <a:bodyPr/>
        <a:lstStyle/>
        <a:p>
          <a:endParaRPr lang="ru-RU"/>
        </a:p>
      </dgm:t>
    </dgm:pt>
    <dgm:pt modelId="{DBC1DEC0-5BDF-4B92-AE53-C3C97898C3BF}" type="pres">
      <dgm:prSet presAssocID="{DA2328E3-9E87-4305-A67D-AFE7DDDA4973}" presName="childText" presStyleLbl="bgAcc1" presStyleIdx="3" presStyleCnt="9" custScaleX="148236" custScaleY="277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E9C4D-A8CC-4F1D-9A3F-4D44A85D32B1}" type="pres">
      <dgm:prSet presAssocID="{64056923-E922-45EC-B702-3F5129EA6F4F}" presName="root" presStyleCnt="0"/>
      <dgm:spPr/>
    </dgm:pt>
    <dgm:pt modelId="{8E615C30-2591-43C7-A85F-F203A8F8851D}" type="pres">
      <dgm:prSet presAssocID="{64056923-E922-45EC-B702-3F5129EA6F4F}" presName="rootComposite" presStyleCnt="0"/>
      <dgm:spPr/>
    </dgm:pt>
    <dgm:pt modelId="{DD056EF5-34AE-4EDD-8A74-BB408948475C}" type="pres">
      <dgm:prSet presAssocID="{64056923-E922-45EC-B702-3F5129EA6F4F}" presName="rootText" presStyleLbl="node1" presStyleIdx="2" presStyleCnt="5" custScaleX="123631"/>
      <dgm:spPr/>
      <dgm:t>
        <a:bodyPr/>
        <a:lstStyle/>
        <a:p>
          <a:endParaRPr lang="ru-RU"/>
        </a:p>
      </dgm:t>
    </dgm:pt>
    <dgm:pt modelId="{96E08FFE-1817-43D6-A2C5-81B2958C7071}" type="pres">
      <dgm:prSet presAssocID="{64056923-E922-45EC-B702-3F5129EA6F4F}" presName="rootConnector" presStyleLbl="node1" presStyleIdx="2" presStyleCnt="5"/>
      <dgm:spPr/>
      <dgm:t>
        <a:bodyPr/>
        <a:lstStyle/>
        <a:p>
          <a:endParaRPr lang="ru-RU"/>
        </a:p>
      </dgm:t>
    </dgm:pt>
    <dgm:pt modelId="{9F2E4990-B9B9-4A5B-8519-5AE9D59ACB48}" type="pres">
      <dgm:prSet presAssocID="{64056923-E922-45EC-B702-3F5129EA6F4F}" presName="childShape" presStyleCnt="0"/>
      <dgm:spPr/>
    </dgm:pt>
    <dgm:pt modelId="{D45FFFBA-12A5-45C3-8D48-13C355539814}" type="pres">
      <dgm:prSet presAssocID="{1EDD1061-33ED-4492-95FA-5807D8C08BA1}" presName="Name13" presStyleLbl="parChTrans1D2" presStyleIdx="4" presStyleCnt="9"/>
      <dgm:spPr/>
      <dgm:t>
        <a:bodyPr/>
        <a:lstStyle/>
        <a:p>
          <a:endParaRPr lang="ru-RU"/>
        </a:p>
      </dgm:t>
    </dgm:pt>
    <dgm:pt modelId="{CC935F35-AC28-486D-8ED1-B1A59ED5E675}" type="pres">
      <dgm:prSet presAssocID="{18BF8635-457F-4717-8622-78DF72037862}" presName="childText" presStyleLbl="bgAcc1" presStyleIdx="4" presStyleCnt="9" custScaleX="151122" custScaleY="445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A4E0B-A9AE-4731-8A3E-1E633FDFB6CD}" type="pres">
      <dgm:prSet presAssocID="{AFA3C575-1669-4AB2-8661-48A8E9DEBF8F}" presName="Name13" presStyleLbl="parChTrans1D2" presStyleIdx="5" presStyleCnt="9"/>
      <dgm:spPr/>
      <dgm:t>
        <a:bodyPr/>
        <a:lstStyle/>
        <a:p>
          <a:endParaRPr lang="ru-RU"/>
        </a:p>
      </dgm:t>
    </dgm:pt>
    <dgm:pt modelId="{D8E8705C-B073-4A03-94AD-30D4E500A373}" type="pres">
      <dgm:prSet presAssocID="{E580E2D9-D6DB-42D9-B7B2-B81BC79D9616}" presName="childText" presStyleLbl="bgAcc1" presStyleIdx="5" presStyleCnt="9" custScaleY="270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3B8E9-D6EB-494A-8F40-18D69143D6EB}" type="pres">
      <dgm:prSet presAssocID="{0F910843-9538-49FD-87FF-7000A094CA2C}" presName="root" presStyleCnt="0"/>
      <dgm:spPr/>
    </dgm:pt>
    <dgm:pt modelId="{6FD714F4-8B9A-43E0-A939-5474D8455A58}" type="pres">
      <dgm:prSet presAssocID="{0F910843-9538-49FD-87FF-7000A094CA2C}" presName="rootComposite" presStyleCnt="0"/>
      <dgm:spPr/>
    </dgm:pt>
    <dgm:pt modelId="{B5F8C159-D515-463F-9D29-E4F72D80E1E9}" type="pres">
      <dgm:prSet presAssocID="{0F910843-9538-49FD-87FF-7000A094CA2C}" presName="rootText" presStyleLbl="node1" presStyleIdx="3" presStyleCnt="5" custScaleX="123631"/>
      <dgm:spPr/>
      <dgm:t>
        <a:bodyPr/>
        <a:lstStyle/>
        <a:p>
          <a:endParaRPr lang="ru-RU"/>
        </a:p>
      </dgm:t>
    </dgm:pt>
    <dgm:pt modelId="{278C6E94-F9A6-4445-BEE5-C2E9AE883E81}" type="pres">
      <dgm:prSet presAssocID="{0F910843-9538-49FD-87FF-7000A094CA2C}" presName="rootConnector" presStyleLbl="node1" presStyleIdx="3" presStyleCnt="5"/>
      <dgm:spPr/>
      <dgm:t>
        <a:bodyPr/>
        <a:lstStyle/>
        <a:p>
          <a:endParaRPr lang="ru-RU"/>
        </a:p>
      </dgm:t>
    </dgm:pt>
    <dgm:pt modelId="{34A79016-AD3E-4B65-B77A-DD31B029A291}" type="pres">
      <dgm:prSet presAssocID="{0F910843-9538-49FD-87FF-7000A094CA2C}" presName="childShape" presStyleCnt="0"/>
      <dgm:spPr/>
    </dgm:pt>
    <dgm:pt modelId="{8D3EBE6C-6D33-4924-A1C9-1BE1C4BAE837}" type="pres">
      <dgm:prSet presAssocID="{D44266E3-E041-4931-9F33-2E2C6130B58D}" presName="Name13" presStyleLbl="parChTrans1D2" presStyleIdx="6" presStyleCnt="9"/>
      <dgm:spPr/>
      <dgm:t>
        <a:bodyPr/>
        <a:lstStyle/>
        <a:p>
          <a:endParaRPr lang="ru-RU"/>
        </a:p>
      </dgm:t>
    </dgm:pt>
    <dgm:pt modelId="{B7044ECF-F487-43C6-958E-836700FA5FC6}" type="pres">
      <dgm:prSet presAssocID="{9AACE0B4-2FB6-48BD-9778-A6A4E18FF729}" presName="childText" presStyleLbl="bgAcc1" presStyleIdx="6" presStyleCnt="9" custScaleX="151122" custScaleY="445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FEF66-BEFD-4EAC-A735-4CE2EE2F78AE}" type="pres">
      <dgm:prSet presAssocID="{01A5CF45-BC91-4AAC-818D-C8C1F0686CF1}" presName="Name13" presStyleLbl="parChTrans1D2" presStyleIdx="7" presStyleCnt="9"/>
      <dgm:spPr/>
      <dgm:t>
        <a:bodyPr/>
        <a:lstStyle/>
        <a:p>
          <a:endParaRPr lang="ru-RU"/>
        </a:p>
      </dgm:t>
    </dgm:pt>
    <dgm:pt modelId="{1D07A39A-674C-4DBD-9F59-675714914FCD}" type="pres">
      <dgm:prSet presAssocID="{4222CFB6-A5EC-44C7-AE51-136B0C31B2CA}" presName="childText" presStyleLbl="bgAcc1" presStyleIdx="7" presStyleCnt="9" custScaleX="168449" custScaleY="270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17755-5BA2-4534-84F6-C24B02F1B4EB}" type="pres">
      <dgm:prSet presAssocID="{D7501EC9-B17C-418B-BE8F-647549F01333}" presName="root" presStyleCnt="0"/>
      <dgm:spPr/>
    </dgm:pt>
    <dgm:pt modelId="{7D6A6827-B237-443C-A45C-808001FCDCFA}" type="pres">
      <dgm:prSet presAssocID="{D7501EC9-B17C-418B-BE8F-647549F01333}" presName="rootComposite" presStyleCnt="0"/>
      <dgm:spPr/>
    </dgm:pt>
    <dgm:pt modelId="{003C043C-F788-43FD-AF58-6FF84C2773F3}" type="pres">
      <dgm:prSet presAssocID="{D7501EC9-B17C-418B-BE8F-647549F01333}" presName="rootText" presStyleLbl="node1" presStyleIdx="4" presStyleCnt="5" custScaleX="123631"/>
      <dgm:spPr/>
      <dgm:t>
        <a:bodyPr/>
        <a:lstStyle/>
        <a:p>
          <a:endParaRPr lang="ru-RU"/>
        </a:p>
      </dgm:t>
    </dgm:pt>
    <dgm:pt modelId="{C32A2E8B-9868-417C-BEBF-47F24BC3A7CD}" type="pres">
      <dgm:prSet presAssocID="{D7501EC9-B17C-418B-BE8F-647549F01333}" presName="rootConnector" presStyleLbl="node1" presStyleIdx="4" presStyleCnt="5"/>
      <dgm:spPr/>
      <dgm:t>
        <a:bodyPr/>
        <a:lstStyle/>
        <a:p>
          <a:endParaRPr lang="ru-RU"/>
        </a:p>
      </dgm:t>
    </dgm:pt>
    <dgm:pt modelId="{33942D2D-9DF8-447B-B5CF-22D0203B079B}" type="pres">
      <dgm:prSet presAssocID="{D7501EC9-B17C-418B-BE8F-647549F01333}" presName="childShape" presStyleCnt="0"/>
      <dgm:spPr/>
    </dgm:pt>
    <dgm:pt modelId="{1948DDEC-C7D9-4EF5-8F97-6E9E7972A5A1}" type="pres">
      <dgm:prSet presAssocID="{AC6359A3-30B2-471E-A6FD-C3210520C947}" presName="Name13" presStyleLbl="parChTrans1D2" presStyleIdx="8" presStyleCnt="9"/>
      <dgm:spPr/>
      <dgm:t>
        <a:bodyPr/>
        <a:lstStyle/>
        <a:p>
          <a:endParaRPr lang="ru-RU"/>
        </a:p>
      </dgm:t>
    </dgm:pt>
    <dgm:pt modelId="{33159A7A-D1CE-4968-8F39-6FCE4DE5C31B}" type="pres">
      <dgm:prSet presAssocID="{43A4401A-E586-4100-AD78-9E3389955C5F}" presName="childText" presStyleLbl="bgAcc1" presStyleIdx="8" presStyleCnt="9" custScaleX="151122" custScaleY="445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659493-9E8D-4BE2-A1B0-FC49F2AB6DB8}" type="presOf" srcId="{F521966A-1061-4496-BFB0-D718B0A57B2B}" destId="{ED91DB46-1D82-415B-8EEE-95D36AE16114}" srcOrd="0" destOrd="0" presId="urn:microsoft.com/office/officeart/2005/8/layout/hierarchy3"/>
    <dgm:cxn modelId="{FCA57309-775D-4F47-9B37-1C51DF82976E}" type="presOf" srcId="{C73B5638-22DA-44B6-8B58-0AD35B24A2DC}" destId="{C86E74DA-5696-4E9B-AAA6-4BBFE610BEAE}" srcOrd="0" destOrd="0" presId="urn:microsoft.com/office/officeart/2005/8/layout/hierarchy3"/>
    <dgm:cxn modelId="{8E7A03EB-4B63-4315-B79B-842D4536E9BF}" srcId="{D7501EC9-B17C-418B-BE8F-647549F01333}" destId="{43A4401A-E586-4100-AD78-9E3389955C5F}" srcOrd="0" destOrd="0" parTransId="{AC6359A3-30B2-471E-A6FD-C3210520C947}" sibTransId="{C42F9B20-F09C-4FA0-85EE-472CAAD14550}"/>
    <dgm:cxn modelId="{D544B8ED-FA7A-4368-BE64-7C77D738311A}" srcId="{8D8DEDB1-A33C-4E73-8A80-F701D1BC68B2}" destId="{F521966A-1061-4496-BFB0-D718B0A57B2B}" srcOrd="1" destOrd="0" parTransId="{65914371-DC01-4897-A593-51A5F81AC33A}" sibTransId="{7593C7C0-7D0E-49E1-BDAB-3E5BB697F9A5}"/>
    <dgm:cxn modelId="{887275C4-F506-454A-A7C3-2D5CDDAAC504}" type="presOf" srcId="{43A4401A-E586-4100-AD78-9E3389955C5F}" destId="{33159A7A-D1CE-4968-8F39-6FCE4DE5C31B}" srcOrd="0" destOrd="0" presId="urn:microsoft.com/office/officeart/2005/8/layout/hierarchy3"/>
    <dgm:cxn modelId="{5830068C-5CEF-488D-BEC7-2F21F896B7AB}" srcId="{C73B5638-22DA-44B6-8B58-0AD35B24A2DC}" destId="{64056923-E922-45EC-B702-3F5129EA6F4F}" srcOrd="2" destOrd="0" parTransId="{B66B9D7E-8556-4B56-9DC3-D4812B58DCD4}" sibTransId="{33FDBBB2-C00D-414F-BAAC-FB3321F265C4}"/>
    <dgm:cxn modelId="{A6DE2E6C-A994-474D-8864-4DCFD0049806}" type="presOf" srcId="{E580E2D9-D6DB-42D9-B7B2-B81BC79D9616}" destId="{D8E8705C-B073-4A03-94AD-30D4E500A373}" srcOrd="0" destOrd="0" presId="urn:microsoft.com/office/officeart/2005/8/layout/hierarchy3"/>
    <dgm:cxn modelId="{4F4470B8-4E6C-42FF-A416-A1AB65F0AE66}" type="presOf" srcId="{AFA3C575-1669-4AB2-8661-48A8E9DEBF8F}" destId="{790A4E0B-A9AE-4731-8A3E-1E633FDFB6CD}" srcOrd="0" destOrd="0" presId="urn:microsoft.com/office/officeart/2005/8/layout/hierarchy3"/>
    <dgm:cxn modelId="{0209A29C-8E95-470F-AE99-3517D7B4B4FB}" srcId="{0F910843-9538-49FD-87FF-7000A094CA2C}" destId="{4222CFB6-A5EC-44C7-AE51-136B0C31B2CA}" srcOrd="1" destOrd="0" parTransId="{01A5CF45-BC91-4AAC-818D-C8C1F0686CF1}" sibTransId="{6DD39412-775D-49D0-B90D-170DF53E1B82}"/>
    <dgm:cxn modelId="{841C9271-9244-4FAC-A50F-7CFCC227D86F}" srcId="{8D8DEDB1-A33C-4E73-8A80-F701D1BC68B2}" destId="{1BB8BC98-2751-49D7-B0B0-D0950271ECAA}" srcOrd="0" destOrd="0" parTransId="{94F0D696-3E57-4F7C-9CBB-0F3C92D41632}" sibTransId="{EC2F563E-2ADC-4E71-8666-722E40E9AFAC}"/>
    <dgm:cxn modelId="{082055DE-4B40-4689-9DC8-55822E17DAB6}" type="presOf" srcId="{18BF8635-457F-4717-8622-78DF72037862}" destId="{CC935F35-AC28-486D-8ED1-B1A59ED5E675}" srcOrd="0" destOrd="0" presId="urn:microsoft.com/office/officeart/2005/8/layout/hierarchy3"/>
    <dgm:cxn modelId="{02680F75-1081-4740-8F3D-2BD511D52662}" type="presOf" srcId="{8D8DEDB1-A33C-4E73-8A80-F701D1BC68B2}" destId="{6C3FFD0A-5592-4E1B-9E72-2ACDF03F69D5}" srcOrd="1" destOrd="0" presId="urn:microsoft.com/office/officeart/2005/8/layout/hierarchy3"/>
    <dgm:cxn modelId="{185E20F0-28C1-4860-87EA-9989D1AD70CA}" type="presOf" srcId="{D7501EC9-B17C-418B-BE8F-647549F01333}" destId="{C32A2E8B-9868-417C-BEBF-47F24BC3A7CD}" srcOrd="1" destOrd="0" presId="urn:microsoft.com/office/officeart/2005/8/layout/hierarchy3"/>
    <dgm:cxn modelId="{F58DCDAD-6CF4-44C6-9A08-49B6F3619CA6}" type="presOf" srcId="{94F0D696-3E57-4F7C-9CBB-0F3C92D41632}" destId="{C356996C-3049-4710-B0AB-403327A3D137}" srcOrd="0" destOrd="0" presId="urn:microsoft.com/office/officeart/2005/8/layout/hierarchy3"/>
    <dgm:cxn modelId="{5B8852B5-1997-4C04-8073-DC2ED5817642}" type="presOf" srcId="{8D8DEDB1-A33C-4E73-8A80-F701D1BC68B2}" destId="{0B3A5289-C26C-4BE8-AEB8-B9B2094A0856}" srcOrd="0" destOrd="0" presId="urn:microsoft.com/office/officeart/2005/8/layout/hierarchy3"/>
    <dgm:cxn modelId="{4DEBA3A8-801C-4705-984A-43A6B870A022}" srcId="{64056923-E922-45EC-B702-3F5129EA6F4F}" destId="{18BF8635-457F-4717-8622-78DF72037862}" srcOrd="0" destOrd="0" parTransId="{1EDD1061-33ED-4492-95FA-5807D8C08BA1}" sibTransId="{E7AE703C-4C5C-4D60-8321-911EDCBFA40C}"/>
    <dgm:cxn modelId="{94C3124F-11A1-4A4A-92D5-4935492C463C}" type="presOf" srcId="{64056923-E922-45EC-B702-3F5129EA6F4F}" destId="{96E08FFE-1817-43D6-A2C5-81B2958C7071}" srcOrd="1" destOrd="0" presId="urn:microsoft.com/office/officeart/2005/8/layout/hierarchy3"/>
    <dgm:cxn modelId="{DA908898-65C2-4F5D-88A0-BA08896BE006}" type="presOf" srcId="{65914371-DC01-4897-A593-51A5F81AC33A}" destId="{BDEBCCF2-6C1A-4F01-A364-9F3411858540}" srcOrd="0" destOrd="0" presId="urn:microsoft.com/office/officeart/2005/8/layout/hierarchy3"/>
    <dgm:cxn modelId="{A060B9FD-40ED-4125-94F0-F819B93AF465}" srcId="{C73B5638-22DA-44B6-8B58-0AD35B24A2DC}" destId="{69F38E4F-4449-48D2-9E9D-5182F933A1E5}" srcOrd="1" destOrd="0" parTransId="{61A8A14C-C3CE-4D7E-94F4-9B948D8782C5}" sibTransId="{27DC871A-0AB5-46D5-8160-351597A7F051}"/>
    <dgm:cxn modelId="{FDC8BBC1-97CD-45D5-8C43-E9AFC458E13E}" srcId="{69F38E4F-4449-48D2-9E9D-5182F933A1E5}" destId="{1ADF8F5F-9ED9-4070-A0BF-A5FC27B813A8}" srcOrd="0" destOrd="0" parTransId="{D9CE4E26-5D5A-4AB8-A6D3-562A0474CF73}" sibTransId="{9A613817-2032-489F-B6AF-60C1C6DB4016}"/>
    <dgm:cxn modelId="{8777DE68-F9D1-4EB2-AC38-5514AC9794D7}" type="presOf" srcId="{0F910843-9538-49FD-87FF-7000A094CA2C}" destId="{B5F8C159-D515-463F-9D29-E4F72D80E1E9}" srcOrd="0" destOrd="0" presId="urn:microsoft.com/office/officeart/2005/8/layout/hierarchy3"/>
    <dgm:cxn modelId="{E0D411B0-47C1-4261-B0EF-0B01A5307F78}" type="presOf" srcId="{01A5CF45-BC91-4AAC-818D-C8C1F0686CF1}" destId="{6BFFEF66-BEFD-4EAC-A735-4CE2EE2F78AE}" srcOrd="0" destOrd="0" presId="urn:microsoft.com/office/officeart/2005/8/layout/hierarchy3"/>
    <dgm:cxn modelId="{2D562046-9645-4497-85CC-11979570C09B}" type="presOf" srcId="{D44266E3-E041-4931-9F33-2E2C6130B58D}" destId="{8D3EBE6C-6D33-4924-A1C9-1BE1C4BAE837}" srcOrd="0" destOrd="0" presId="urn:microsoft.com/office/officeart/2005/8/layout/hierarchy3"/>
    <dgm:cxn modelId="{8D6339DC-DA52-4935-B72A-C32CEF0AC093}" type="presOf" srcId="{69F38E4F-4449-48D2-9E9D-5182F933A1E5}" destId="{941365CD-E5F9-4889-9D4E-5568DBFAD28C}" srcOrd="1" destOrd="0" presId="urn:microsoft.com/office/officeart/2005/8/layout/hierarchy3"/>
    <dgm:cxn modelId="{5ACF8479-5E46-445D-A9EA-DD51D8D3AD5F}" type="presOf" srcId="{1ADF8F5F-9ED9-4070-A0BF-A5FC27B813A8}" destId="{71053912-3EB8-41D2-BFBF-0F651978D475}" srcOrd="0" destOrd="0" presId="urn:microsoft.com/office/officeart/2005/8/layout/hierarchy3"/>
    <dgm:cxn modelId="{F640F43A-13E9-4FED-997C-D64E597DA3D5}" srcId="{C73B5638-22DA-44B6-8B58-0AD35B24A2DC}" destId="{D7501EC9-B17C-418B-BE8F-647549F01333}" srcOrd="4" destOrd="0" parTransId="{93784BDE-823F-4DF9-8E09-1A3C9E0DBCD1}" sibTransId="{A1CA7081-15E4-48DB-A501-8788BCA18854}"/>
    <dgm:cxn modelId="{A6DB6307-76D1-49D9-8564-70EB0FD0AB76}" srcId="{0F910843-9538-49FD-87FF-7000A094CA2C}" destId="{9AACE0B4-2FB6-48BD-9778-A6A4E18FF729}" srcOrd="0" destOrd="0" parTransId="{D44266E3-E041-4931-9F33-2E2C6130B58D}" sibTransId="{BA42E463-22A9-41A2-8CF9-60D426236DE6}"/>
    <dgm:cxn modelId="{142AA51A-D9B3-42C1-8D34-3C26C51BB5D2}" type="presOf" srcId="{D9CE4E26-5D5A-4AB8-A6D3-562A0474CF73}" destId="{31269BC4-90E5-4CDA-8B42-DD429D5F2550}" srcOrd="0" destOrd="0" presId="urn:microsoft.com/office/officeart/2005/8/layout/hierarchy3"/>
    <dgm:cxn modelId="{5FF2455F-D450-4D6B-AAC8-DFF7E2346C65}" type="presOf" srcId="{1EDD1061-33ED-4492-95FA-5807D8C08BA1}" destId="{D45FFFBA-12A5-45C3-8D48-13C355539814}" srcOrd="0" destOrd="0" presId="urn:microsoft.com/office/officeart/2005/8/layout/hierarchy3"/>
    <dgm:cxn modelId="{5ACA2063-9440-4B10-AE84-A683AC542C91}" type="presOf" srcId="{A6BDC8D4-E172-4AD6-820E-D895373F2999}" destId="{4FAEF6DD-E25D-4D48-B82C-A20338DA7AF2}" srcOrd="0" destOrd="0" presId="urn:microsoft.com/office/officeart/2005/8/layout/hierarchy3"/>
    <dgm:cxn modelId="{3557E25F-3B65-46F6-97E6-7B114A916262}" type="presOf" srcId="{AC6359A3-30B2-471E-A6FD-C3210520C947}" destId="{1948DDEC-C7D9-4EF5-8F97-6E9E7972A5A1}" srcOrd="0" destOrd="0" presId="urn:microsoft.com/office/officeart/2005/8/layout/hierarchy3"/>
    <dgm:cxn modelId="{064EE093-F225-4B27-92C8-B05B5A3CDA7E}" type="presOf" srcId="{4222CFB6-A5EC-44C7-AE51-136B0C31B2CA}" destId="{1D07A39A-674C-4DBD-9F59-675714914FCD}" srcOrd="0" destOrd="0" presId="urn:microsoft.com/office/officeart/2005/8/layout/hierarchy3"/>
    <dgm:cxn modelId="{85411868-B6D9-47EE-9534-FCE79BA19F82}" type="presOf" srcId="{64056923-E922-45EC-B702-3F5129EA6F4F}" destId="{DD056EF5-34AE-4EDD-8A74-BB408948475C}" srcOrd="0" destOrd="0" presId="urn:microsoft.com/office/officeart/2005/8/layout/hierarchy3"/>
    <dgm:cxn modelId="{2CE15F6C-0344-4F27-8E08-15F534A43FF3}" type="presOf" srcId="{0F910843-9538-49FD-87FF-7000A094CA2C}" destId="{278C6E94-F9A6-4445-BEE5-C2E9AE883E81}" srcOrd="1" destOrd="0" presId="urn:microsoft.com/office/officeart/2005/8/layout/hierarchy3"/>
    <dgm:cxn modelId="{12D88F86-8A3F-45BD-AD2E-C76122A66D18}" type="presOf" srcId="{DA2328E3-9E87-4305-A67D-AFE7DDDA4973}" destId="{DBC1DEC0-5BDF-4B92-AE53-C3C97898C3BF}" srcOrd="0" destOrd="0" presId="urn:microsoft.com/office/officeart/2005/8/layout/hierarchy3"/>
    <dgm:cxn modelId="{413593B1-4B9E-4160-AFFF-54F349F20E93}" srcId="{C73B5638-22DA-44B6-8B58-0AD35B24A2DC}" destId="{8D8DEDB1-A33C-4E73-8A80-F701D1BC68B2}" srcOrd="0" destOrd="0" parTransId="{7B11DA66-3B4D-4F3D-B16B-8F782F6BE97F}" sibTransId="{ED51DB8D-B4F2-400C-B2EE-87772248EC8B}"/>
    <dgm:cxn modelId="{D1AFFEE7-7258-4A2E-9156-394DA1C19C7B}" srcId="{64056923-E922-45EC-B702-3F5129EA6F4F}" destId="{E580E2D9-D6DB-42D9-B7B2-B81BC79D9616}" srcOrd="1" destOrd="0" parTransId="{AFA3C575-1669-4AB2-8661-48A8E9DEBF8F}" sibTransId="{AD12D87D-0C76-4ED0-9E39-07071050EAE6}"/>
    <dgm:cxn modelId="{133374B9-63AF-4067-B839-913610A48A94}" type="presOf" srcId="{9AACE0B4-2FB6-48BD-9778-A6A4E18FF729}" destId="{B7044ECF-F487-43C6-958E-836700FA5FC6}" srcOrd="0" destOrd="0" presId="urn:microsoft.com/office/officeart/2005/8/layout/hierarchy3"/>
    <dgm:cxn modelId="{0FD42F1B-CD35-4AF7-816A-DB722C9A3DB2}" srcId="{69F38E4F-4449-48D2-9E9D-5182F933A1E5}" destId="{DA2328E3-9E87-4305-A67D-AFE7DDDA4973}" srcOrd="1" destOrd="0" parTransId="{A6BDC8D4-E172-4AD6-820E-D895373F2999}" sibTransId="{41D1F484-D353-4268-B91A-496F585D2D9E}"/>
    <dgm:cxn modelId="{AB068531-E475-40A6-9C8B-50C3CEFD0D11}" type="presOf" srcId="{1BB8BC98-2751-49D7-B0B0-D0950271ECAA}" destId="{C56CEED9-3377-4229-9F0C-7A38F7519E0D}" srcOrd="0" destOrd="0" presId="urn:microsoft.com/office/officeart/2005/8/layout/hierarchy3"/>
    <dgm:cxn modelId="{82F80713-CAA8-4444-8680-AADD03EAAE3C}" type="presOf" srcId="{69F38E4F-4449-48D2-9E9D-5182F933A1E5}" destId="{363520B6-31E8-4EB4-82FE-EE1C007BED68}" srcOrd="0" destOrd="0" presId="urn:microsoft.com/office/officeart/2005/8/layout/hierarchy3"/>
    <dgm:cxn modelId="{4ABF70B9-F39D-43A0-ACCE-F03EDB40EF15}" type="presOf" srcId="{D7501EC9-B17C-418B-BE8F-647549F01333}" destId="{003C043C-F788-43FD-AF58-6FF84C2773F3}" srcOrd="0" destOrd="0" presId="urn:microsoft.com/office/officeart/2005/8/layout/hierarchy3"/>
    <dgm:cxn modelId="{A5B8BBF4-EBC5-40D1-97D5-AFB9FC6E668D}" srcId="{C73B5638-22DA-44B6-8B58-0AD35B24A2DC}" destId="{0F910843-9538-49FD-87FF-7000A094CA2C}" srcOrd="3" destOrd="0" parTransId="{FE8010E9-48D9-45EE-BF5A-A114AC7D3B24}" sibTransId="{44660325-F7A6-4741-9FF5-35FBE70B0DE6}"/>
    <dgm:cxn modelId="{F96C7FD5-45A7-4E50-A0C1-B483270FBD8F}" type="presParOf" srcId="{C86E74DA-5696-4E9B-AAA6-4BBFE610BEAE}" destId="{6B4A5659-93D0-4C53-BD01-4D799D36B462}" srcOrd="0" destOrd="0" presId="urn:microsoft.com/office/officeart/2005/8/layout/hierarchy3"/>
    <dgm:cxn modelId="{BA2C25FC-E178-4931-8669-C4D6E1E6B39E}" type="presParOf" srcId="{6B4A5659-93D0-4C53-BD01-4D799D36B462}" destId="{43152AAE-96B0-41A5-ADBD-6B2AF9A8D4EA}" srcOrd="0" destOrd="0" presId="urn:microsoft.com/office/officeart/2005/8/layout/hierarchy3"/>
    <dgm:cxn modelId="{1823F5CB-0697-4C6A-94F5-64E83B9295AC}" type="presParOf" srcId="{43152AAE-96B0-41A5-ADBD-6B2AF9A8D4EA}" destId="{0B3A5289-C26C-4BE8-AEB8-B9B2094A0856}" srcOrd="0" destOrd="0" presId="urn:microsoft.com/office/officeart/2005/8/layout/hierarchy3"/>
    <dgm:cxn modelId="{4B9F8C75-3C34-4F91-BD35-BC314CBE50AF}" type="presParOf" srcId="{43152AAE-96B0-41A5-ADBD-6B2AF9A8D4EA}" destId="{6C3FFD0A-5592-4E1B-9E72-2ACDF03F69D5}" srcOrd="1" destOrd="0" presId="urn:microsoft.com/office/officeart/2005/8/layout/hierarchy3"/>
    <dgm:cxn modelId="{A3242ED8-F32A-4B4C-9630-62D660427951}" type="presParOf" srcId="{6B4A5659-93D0-4C53-BD01-4D799D36B462}" destId="{C694240B-323A-4B42-938C-7869BC80FFB1}" srcOrd="1" destOrd="0" presId="urn:microsoft.com/office/officeart/2005/8/layout/hierarchy3"/>
    <dgm:cxn modelId="{2DA4C327-A395-4523-8C0D-4CBCE7644D3B}" type="presParOf" srcId="{C694240B-323A-4B42-938C-7869BC80FFB1}" destId="{C356996C-3049-4710-B0AB-403327A3D137}" srcOrd="0" destOrd="0" presId="urn:microsoft.com/office/officeart/2005/8/layout/hierarchy3"/>
    <dgm:cxn modelId="{F5FC1D74-FAF5-4A65-B2DA-1AD15A41EC69}" type="presParOf" srcId="{C694240B-323A-4B42-938C-7869BC80FFB1}" destId="{C56CEED9-3377-4229-9F0C-7A38F7519E0D}" srcOrd="1" destOrd="0" presId="urn:microsoft.com/office/officeart/2005/8/layout/hierarchy3"/>
    <dgm:cxn modelId="{02483058-6973-4B2C-B8B0-C8788C678EAC}" type="presParOf" srcId="{C694240B-323A-4B42-938C-7869BC80FFB1}" destId="{BDEBCCF2-6C1A-4F01-A364-9F3411858540}" srcOrd="2" destOrd="0" presId="urn:microsoft.com/office/officeart/2005/8/layout/hierarchy3"/>
    <dgm:cxn modelId="{C3D12E22-95D8-4A46-9E8A-EE82F5A102F4}" type="presParOf" srcId="{C694240B-323A-4B42-938C-7869BC80FFB1}" destId="{ED91DB46-1D82-415B-8EEE-95D36AE16114}" srcOrd="3" destOrd="0" presId="urn:microsoft.com/office/officeart/2005/8/layout/hierarchy3"/>
    <dgm:cxn modelId="{3F8C86A6-7533-4708-9918-E827890586FE}" type="presParOf" srcId="{C86E74DA-5696-4E9B-AAA6-4BBFE610BEAE}" destId="{973C3064-8831-42DD-BB80-8840FECC2B18}" srcOrd="1" destOrd="0" presId="urn:microsoft.com/office/officeart/2005/8/layout/hierarchy3"/>
    <dgm:cxn modelId="{60670B30-4386-4C59-920D-84C3AB78654E}" type="presParOf" srcId="{973C3064-8831-42DD-BB80-8840FECC2B18}" destId="{3F5F8B86-C4D3-4B58-977D-B2C358D344EC}" srcOrd="0" destOrd="0" presId="urn:microsoft.com/office/officeart/2005/8/layout/hierarchy3"/>
    <dgm:cxn modelId="{40FB0DD5-3FF8-4EDC-87BD-4AE9AD679984}" type="presParOf" srcId="{3F5F8B86-C4D3-4B58-977D-B2C358D344EC}" destId="{363520B6-31E8-4EB4-82FE-EE1C007BED68}" srcOrd="0" destOrd="0" presId="urn:microsoft.com/office/officeart/2005/8/layout/hierarchy3"/>
    <dgm:cxn modelId="{062B9E8C-1894-416D-AC47-76CCCAC3DF8E}" type="presParOf" srcId="{3F5F8B86-C4D3-4B58-977D-B2C358D344EC}" destId="{941365CD-E5F9-4889-9D4E-5568DBFAD28C}" srcOrd="1" destOrd="0" presId="urn:microsoft.com/office/officeart/2005/8/layout/hierarchy3"/>
    <dgm:cxn modelId="{E68C316E-DB59-4586-AEE4-C4B0D4FA3E2C}" type="presParOf" srcId="{973C3064-8831-42DD-BB80-8840FECC2B18}" destId="{BB933794-523B-4494-82CE-9834CF169F1D}" srcOrd="1" destOrd="0" presId="urn:microsoft.com/office/officeart/2005/8/layout/hierarchy3"/>
    <dgm:cxn modelId="{9FAE500A-C056-4539-9545-690B8544394B}" type="presParOf" srcId="{BB933794-523B-4494-82CE-9834CF169F1D}" destId="{31269BC4-90E5-4CDA-8B42-DD429D5F2550}" srcOrd="0" destOrd="0" presId="urn:microsoft.com/office/officeart/2005/8/layout/hierarchy3"/>
    <dgm:cxn modelId="{1D179BED-4991-4F6A-A892-A3638B9EC157}" type="presParOf" srcId="{BB933794-523B-4494-82CE-9834CF169F1D}" destId="{71053912-3EB8-41D2-BFBF-0F651978D475}" srcOrd="1" destOrd="0" presId="urn:microsoft.com/office/officeart/2005/8/layout/hierarchy3"/>
    <dgm:cxn modelId="{3A91D28E-2CF3-4824-AA44-985D908A6136}" type="presParOf" srcId="{BB933794-523B-4494-82CE-9834CF169F1D}" destId="{4FAEF6DD-E25D-4D48-B82C-A20338DA7AF2}" srcOrd="2" destOrd="0" presId="urn:microsoft.com/office/officeart/2005/8/layout/hierarchy3"/>
    <dgm:cxn modelId="{8081D682-D553-40FE-97A9-199DD04F7999}" type="presParOf" srcId="{BB933794-523B-4494-82CE-9834CF169F1D}" destId="{DBC1DEC0-5BDF-4B92-AE53-C3C97898C3BF}" srcOrd="3" destOrd="0" presId="urn:microsoft.com/office/officeart/2005/8/layout/hierarchy3"/>
    <dgm:cxn modelId="{0FED8061-9CCA-40D0-B835-264048F52C5B}" type="presParOf" srcId="{C86E74DA-5696-4E9B-AAA6-4BBFE610BEAE}" destId="{971E9C4D-A8CC-4F1D-9A3F-4D44A85D32B1}" srcOrd="2" destOrd="0" presId="urn:microsoft.com/office/officeart/2005/8/layout/hierarchy3"/>
    <dgm:cxn modelId="{7E625AED-FCAC-4F6C-B5B0-3D0883AC2C2C}" type="presParOf" srcId="{971E9C4D-A8CC-4F1D-9A3F-4D44A85D32B1}" destId="{8E615C30-2591-43C7-A85F-F203A8F8851D}" srcOrd="0" destOrd="0" presId="urn:microsoft.com/office/officeart/2005/8/layout/hierarchy3"/>
    <dgm:cxn modelId="{8AC7FBF2-FC0D-4EDE-B7A4-8D7D3DAE73EC}" type="presParOf" srcId="{8E615C30-2591-43C7-A85F-F203A8F8851D}" destId="{DD056EF5-34AE-4EDD-8A74-BB408948475C}" srcOrd="0" destOrd="0" presId="urn:microsoft.com/office/officeart/2005/8/layout/hierarchy3"/>
    <dgm:cxn modelId="{C6312455-3734-4B66-A84F-38A94B21ED14}" type="presParOf" srcId="{8E615C30-2591-43C7-A85F-F203A8F8851D}" destId="{96E08FFE-1817-43D6-A2C5-81B2958C7071}" srcOrd="1" destOrd="0" presId="urn:microsoft.com/office/officeart/2005/8/layout/hierarchy3"/>
    <dgm:cxn modelId="{B49F4538-F619-4EF3-94AD-84AA70730DF7}" type="presParOf" srcId="{971E9C4D-A8CC-4F1D-9A3F-4D44A85D32B1}" destId="{9F2E4990-B9B9-4A5B-8519-5AE9D59ACB48}" srcOrd="1" destOrd="0" presId="urn:microsoft.com/office/officeart/2005/8/layout/hierarchy3"/>
    <dgm:cxn modelId="{D02A7F50-FE82-4D1E-858F-2D8EB599DB22}" type="presParOf" srcId="{9F2E4990-B9B9-4A5B-8519-5AE9D59ACB48}" destId="{D45FFFBA-12A5-45C3-8D48-13C355539814}" srcOrd="0" destOrd="0" presId="urn:microsoft.com/office/officeart/2005/8/layout/hierarchy3"/>
    <dgm:cxn modelId="{22916199-CF45-4937-B41E-72B97D762C22}" type="presParOf" srcId="{9F2E4990-B9B9-4A5B-8519-5AE9D59ACB48}" destId="{CC935F35-AC28-486D-8ED1-B1A59ED5E675}" srcOrd="1" destOrd="0" presId="urn:microsoft.com/office/officeart/2005/8/layout/hierarchy3"/>
    <dgm:cxn modelId="{95E350BE-3ACF-40F0-968E-04841D5E9827}" type="presParOf" srcId="{9F2E4990-B9B9-4A5B-8519-5AE9D59ACB48}" destId="{790A4E0B-A9AE-4731-8A3E-1E633FDFB6CD}" srcOrd="2" destOrd="0" presId="urn:microsoft.com/office/officeart/2005/8/layout/hierarchy3"/>
    <dgm:cxn modelId="{BC09AF0D-36D3-41D8-B6CE-6E4AA1E919A8}" type="presParOf" srcId="{9F2E4990-B9B9-4A5B-8519-5AE9D59ACB48}" destId="{D8E8705C-B073-4A03-94AD-30D4E500A373}" srcOrd="3" destOrd="0" presId="urn:microsoft.com/office/officeart/2005/8/layout/hierarchy3"/>
    <dgm:cxn modelId="{C334AF21-4B09-4389-A957-B40305D9AF8B}" type="presParOf" srcId="{C86E74DA-5696-4E9B-AAA6-4BBFE610BEAE}" destId="{D963B8E9-D6EB-494A-8F40-18D69143D6EB}" srcOrd="3" destOrd="0" presId="urn:microsoft.com/office/officeart/2005/8/layout/hierarchy3"/>
    <dgm:cxn modelId="{C2ABCF7D-0168-4E0F-BD31-8876935C061D}" type="presParOf" srcId="{D963B8E9-D6EB-494A-8F40-18D69143D6EB}" destId="{6FD714F4-8B9A-43E0-A939-5474D8455A58}" srcOrd="0" destOrd="0" presId="urn:microsoft.com/office/officeart/2005/8/layout/hierarchy3"/>
    <dgm:cxn modelId="{C53FA6BF-6B0A-4632-94EA-CC3422CF2E90}" type="presParOf" srcId="{6FD714F4-8B9A-43E0-A939-5474D8455A58}" destId="{B5F8C159-D515-463F-9D29-E4F72D80E1E9}" srcOrd="0" destOrd="0" presId="urn:microsoft.com/office/officeart/2005/8/layout/hierarchy3"/>
    <dgm:cxn modelId="{630E05BF-90CA-4331-89BB-7661B1A6D0B9}" type="presParOf" srcId="{6FD714F4-8B9A-43E0-A939-5474D8455A58}" destId="{278C6E94-F9A6-4445-BEE5-C2E9AE883E81}" srcOrd="1" destOrd="0" presId="urn:microsoft.com/office/officeart/2005/8/layout/hierarchy3"/>
    <dgm:cxn modelId="{CD28C820-574F-41C8-A388-6A5105EB0666}" type="presParOf" srcId="{D963B8E9-D6EB-494A-8F40-18D69143D6EB}" destId="{34A79016-AD3E-4B65-B77A-DD31B029A291}" srcOrd="1" destOrd="0" presId="urn:microsoft.com/office/officeart/2005/8/layout/hierarchy3"/>
    <dgm:cxn modelId="{77613E2D-6AEF-4536-B85D-24730A00497D}" type="presParOf" srcId="{34A79016-AD3E-4B65-B77A-DD31B029A291}" destId="{8D3EBE6C-6D33-4924-A1C9-1BE1C4BAE837}" srcOrd="0" destOrd="0" presId="urn:microsoft.com/office/officeart/2005/8/layout/hierarchy3"/>
    <dgm:cxn modelId="{82BF7744-2290-4CAF-BC73-1E78D446162E}" type="presParOf" srcId="{34A79016-AD3E-4B65-B77A-DD31B029A291}" destId="{B7044ECF-F487-43C6-958E-836700FA5FC6}" srcOrd="1" destOrd="0" presId="urn:microsoft.com/office/officeart/2005/8/layout/hierarchy3"/>
    <dgm:cxn modelId="{D4FB278A-DFCD-4EEF-895B-AF822EE7B173}" type="presParOf" srcId="{34A79016-AD3E-4B65-B77A-DD31B029A291}" destId="{6BFFEF66-BEFD-4EAC-A735-4CE2EE2F78AE}" srcOrd="2" destOrd="0" presId="urn:microsoft.com/office/officeart/2005/8/layout/hierarchy3"/>
    <dgm:cxn modelId="{012BCBF9-9394-4BEE-AE36-45DD0D6B3DAC}" type="presParOf" srcId="{34A79016-AD3E-4B65-B77A-DD31B029A291}" destId="{1D07A39A-674C-4DBD-9F59-675714914FCD}" srcOrd="3" destOrd="0" presId="urn:microsoft.com/office/officeart/2005/8/layout/hierarchy3"/>
    <dgm:cxn modelId="{95D92A56-8FAF-41DF-A963-1AB2F7E6C1F1}" type="presParOf" srcId="{C86E74DA-5696-4E9B-AAA6-4BBFE610BEAE}" destId="{CEE17755-5BA2-4534-84F6-C24B02F1B4EB}" srcOrd="4" destOrd="0" presId="urn:microsoft.com/office/officeart/2005/8/layout/hierarchy3"/>
    <dgm:cxn modelId="{D7277F85-C323-4B59-AA54-713454AD33CE}" type="presParOf" srcId="{CEE17755-5BA2-4534-84F6-C24B02F1B4EB}" destId="{7D6A6827-B237-443C-A45C-808001FCDCFA}" srcOrd="0" destOrd="0" presId="urn:microsoft.com/office/officeart/2005/8/layout/hierarchy3"/>
    <dgm:cxn modelId="{F70AA065-9040-4F67-A27B-11242C6B8E30}" type="presParOf" srcId="{7D6A6827-B237-443C-A45C-808001FCDCFA}" destId="{003C043C-F788-43FD-AF58-6FF84C2773F3}" srcOrd="0" destOrd="0" presId="urn:microsoft.com/office/officeart/2005/8/layout/hierarchy3"/>
    <dgm:cxn modelId="{77E461A0-1814-48BE-82DD-E486F8507B9E}" type="presParOf" srcId="{7D6A6827-B237-443C-A45C-808001FCDCFA}" destId="{C32A2E8B-9868-417C-BEBF-47F24BC3A7CD}" srcOrd="1" destOrd="0" presId="urn:microsoft.com/office/officeart/2005/8/layout/hierarchy3"/>
    <dgm:cxn modelId="{81B33E6F-77F1-4672-8472-441FBDD03014}" type="presParOf" srcId="{CEE17755-5BA2-4534-84F6-C24B02F1B4EB}" destId="{33942D2D-9DF8-447B-B5CF-22D0203B079B}" srcOrd="1" destOrd="0" presId="urn:microsoft.com/office/officeart/2005/8/layout/hierarchy3"/>
    <dgm:cxn modelId="{1DB0E972-2E3E-4CDB-B48A-51E5EB052D3E}" type="presParOf" srcId="{33942D2D-9DF8-447B-B5CF-22D0203B079B}" destId="{1948DDEC-C7D9-4EF5-8F97-6E9E7972A5A1}" srcOrd="0" destOrd="0" presId="urn:microsoft.com/office/officeart/2005/8/layout/hierarchy3"/>
    <dgm:cxn modelId="{4424FE86-B184-4F5A-8ECA-481D1AEB42BC}" type="presParOf" srcId="{33942D2D-9DF8-447B-B5CF-22D0203B079B}" destId="{33159A7A-D1CE-4968-8F39-6FCE4DE5C31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5A0F10-D0DF-4333-A58B-048E719C9D91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DB88C5-0F82-4425-9584-C7FE32774B0C}">
      <dgm:prSet phldrT="[Текст]" custT="1"/>
      <dgm:spPr/>
      <dgm:t>
        <a:bodyPr/>
        <a:lstStyle/>
        <a:p>
          <a:r>
            <a:rPr lang="ru-RU" sz="3200" dirty="0" smtClean="0"/>
            <a:t>Начало урока</a:t>
          </a:r>
          <a:endParaRPr lang="ru-RU" sz="3200" dirty="0"/>
        </a:p>
      </dgm:t>
    </dgm:pt>
    <dgm:pt modelId="{B62D65A7-CFC8-4E14-BE5B-AF43AA2E9BFB}" type="parTrans" cxnId="{1DEA55C8-AEB6-4A8F-911C-24442314AEF3}">
      <dgm:prSet/>
      <dgm:spPr/>
      <dgm:t>
        <a:bodyPr/>
        <a:lstStyle/>
        <a:p>
          <a:endParaRPr lang="ru-RU"/>
        </a:p>
      </dgm:t>
    </dgm:pt>
    <dgm:pt modelId="{923927D9-D0BA-40A0-8C30-2E9A524264F0}" type="sibTrans" cxnId="{1DEA55C8-AEB6-4A8F-911C-24442314AEF3}">
      <dgm:prSet/>
      <dgm:spPr/>
      <dgm:t>
        <a:bodyPr/>
        <a:lstStyle/>
        <a:p>
          <a:endParaRPr lang="ru-RU"/>
        </a:p>
      </dgm:t>
    </dgm:pt>
    <dgm:pt modelId="{A89D7764-A5CA-4740-80E6-8EAE780C696D}">
      <dgm:prSet phldrT="[Текст]"/>
      <dgm:spPr/>
      <dgm:t>
        <a:bodyPr/>
        <a:lstStyle/>
        <a:p>
          <a:r>
            <a:rPr lang="ru-RU" dirty="0" smtClean="0"/>
            <a:t>Организационный момент </a:t>
          </a:r>
          <a:endParaRPr lang="ru-RU" dirty="0"/>
        </a:p>
      </dgm:t>
    </dgm:pt>
    <dgm:pt modelId="{1177542F-10E1-4CA4-BE83-45B36AD2828D}" type="parTrans" cxnId="{BFADC587-D4F0-47A3-92DE-18F5D60980E7}">
      <dgm:prSet/>
      <dgm:spPr/>
      <dgm:t>
        <a:bodyPr/>
        <a:lstStyle/>
        <a:p>
          <a:endParaRPr lang="ru-RU"/>
        </a:p>
      </dgm:t>
    </dgm:pt>
    <dgm:pt modelId="{114D2F1E-2BD2-4ACB-B960-FC9ECD2AD160}" type="sibTrans" cxnId="{BFADC587-D4F0-47A3-92DE-18F5D60980E7}">
      <dgm:prSet/>
      <dgm:spPr/>
      <dgm:t>
        <a:bodyPr/>
        <a:lstStyle/>
        <a:p>
          <a:endParaRPr lang="ru-RU"/>
        </a:p>
      </dgm:t>
    </dgm:pt>
    <dgm:pt modelId="{2512C5FC-6E79-4C34-8D0F-E6C0F664D080}">
      <dgm:prSet phldrT="[Текст]"/>
      <dgm:spPr/>
      <dgm:t>
        <a:bodyPr/>
        <a:lstStyle/>
        <a:p>
          <a:r>
            <a:rPr lang="ru-RU" dirty="0" smtClean="0"/>
            <a:t>Целеполагание </a:t>
          </a:r>
          <a:endParaRPr lang="ru-RU" dirty="0"/>
        </a:p>
      </dgm:t>
    </dgm:pt>
    <dgm:pt modelId="{277E48EB-0FD1-40AC-9F04-FB964DC86A38}" type="parTrans" cxnId="{AB16F45F-A652-4098-AB81-F5E20FA73443}">
      <dgm:prSet/>
      <dgm:spPr/>
      <dgm:t>
        <a:bodyPr/>
        <a:lstStyle/>
        <a:p>
          <a:endParaRPr lang="ru-RU"/>
        </a:p>
      </dgm:t>
    </dgm:pt>
    <dgm:pt modelId="{019C35BE-B203-4C0D-8ED8-17391429D0DC}" type="sibTrans" cxnId="{AB16F45F-A652-4098-AB81-F5E20FA73443}">
      <dgm:prSet/>
      <dgm:spPr/>
      <dgm:t>
        <a:bodyPr/>
        <a:lstStyle/>
        <a:p>
          <a:endParaRPr lang="ru-RU"/>
        </a:p>
      </dgm:t>
    </dgm:pt>
    <dgm:pt modelId="{E567EE0F-A44E-43F4-9E7B-7504458717AC}">
      <dgm:prSet phldrT="[Текст]" custT="1"/>
      <dgm:spPr/>
      <dgm:t>
        <a:bodyPr/>
        <a:lstStyle/>
        <a:p>
          <a:r>
            <a:rPr lang="ru-RU" sz="3200" dirty="0" smtClean="0"/>
            <a:t>Середина урока</a:t>
          </a:r>
          <a:endParaRPr lang="ru-RU" sz="3200" dirty="0"/>
        </a:p>
      </dgm:t>
    </dgm:pt>
    <dgm:pt modelId="{E0A57C6F-4D82-49AC-8DF5-C545F3DBEAE9}" type="parTrans" cxnId="{8680F497-6CD1-4FD4-8150-BF1E57A58F86}">
      <dgm:prSet/>
      <dgm:spPr/>
      <dgm:t>
        <a:bodyPr/>
        <a:lstStyle/>
        <a:p>
          <a:endParaRPr lang="ru-RU"/>
        </a:p>
      </dgm:t>
    </dgm:pt>
    <dgm:pt modelId="{CC3F3FC7-FC1F-428C-A996-CC6A2DEDEF3A}" type="sibTrans" cxnId="{8680F497-6CD1-4FD4-8150-BF1E57A58F86}">
      <dgm:prSet/>
      <dgm:spPr/>
      <dgm:t>
        <a:bodyPr/>
        <a:lstStyle/>
        <a:p>
          <a:endParaRPr lang="ru-RU"/>
        </a:p>
      </dgm:t>
    </dgm:pt>
    <dgm:pt modelId="{0AF76CF5-DFAE-4924-AEFD-3788FCDF0C89}">
      <dgm:prSet phldrT="[Текст]"/>
      <dgm:spPr/>
      <dgm:t>
        <a:bodyPr/>
        <a:lstStyle/>
        <a:p>
          <a:r>
            <a:rPr lang="ru-RU" dirty="0" smtClean="0"/>
            <a:t>Изучение нового материала</a:t>
          </a:r>
          <a:endParaRPr lang="ru-RU" dirty="0"/>
        </a:p>
      </dgm:t>
    </dgm:pt>
    <dgm:pt modelId="{537DD05E-F700-4104-806E-EFD0DAA9BD0D}" type="parTrans" cxnId="{55475653-BAB2-4FBF-AAF6-77730EEB02BE}">
      <dgm:prSet/>
      <dgm:spPr/>
      <dgm:t>
        <a:bodyPr/>
        <a:lstStyle/>
        <a:p>
          <a:endParaRPr lang="ru-RU"/>
        </a:p>
      </dgm:t>
    </dgm:pt>
    <dgm:pt modelId="{45359EAD-0C96-47FF-9E72-0926CE26BAE6}" type="sibTrans" cxnId="{55475653-BAB2-4FBF-AAF6-77730EEB02BE}">
      <dgm:prSet/>
      <dgm:spPr/>
      <dgm:t>
        <a:bodyPr/>
        <a:lstStyle/>
        <a:p>
          <a:endParaRPr lang="ru-RU"/>
        </a:p>
      </dgm:t>
    </dgm:pt>
    <dgm:pt modelId="{CE260AC2-7F7E-4392-B60B-2229A42FAB9C}">
      <dgm:prSet phldrT="[Текст]"/>
      <dgm:spPr/>
      <dgm:t>
        <a:bodyPr/>
        <a:lstStyle/>
        <a:p>
          <a:r>
            <a:rPr lang="ru-RU" dirty="0" smtClean="0"/>
            <a:t>Первичное закрепление ЗУН</a:t>
          </a:r>
          <a:endParaRPr lang="ru-RU" dirty="0"/>
        </a:p>
      </dgm:t>
    </dgm:pt>
    <dgm:pt modelId="{92B5ECCD-B6FD-44DF-812C-874895FBE7F0}" type="parTrans" cxnId="{B5175DC2-EFBB-49C1-8D32-08856C9386BE}">
      <dgm:prSet/>
      <dgm:spPr/>
      <dgm:t>
        <a:bodyPr/>
        <a:lstStyle/>
        <a:p>
          <a:endParaRPr lang="ru-RU"/>
        </a:p>
      </dgm:t>
    </dgm:pt>
    <dgm:pt modelId="{425B1216-5F2F-4890-817A-C8ACF93EAC26}" type="sibTrans" cxnId="{B5175DC2-EFBB-49C1-8D32-08856C9386BE}">
      <dgm:prSet/>
      <dgm:spPr/>
      <dgm:t>
        <a:bodyPr/>
        <a:lstStyle/>
        <a:p>
          <a:endParaRPr lang="ru-RU"/>
        </a:p>
      </dgm:t>
    </dgm:pt>
    <dgm:pt modelId="{A85B5536-19C9-417A-A737-1A44BBA8B1D5}">
      <dgm:prSet phldrT="[Текст]" custT="1"/>
      <dgm:spPr/>
      <dgm:t>
        <a:bodyPr/>
        <a:lstStyle/>
        <a:p>
          <a:r>
            <a:rPr lang="ru-RU" sz="3200" dirty="0" smtClean="0"/>
            <a:t>Конец урока</a:t>
          </a:r>
          <a:endParaRPr lang="ru-RU" sz="3200" dirty="0"/>
        </a:p>
      </dgm:t>
    </dgm:pt>
    <dgm:pt modelId="{6179C5EA-B62B-49A2-9E45-8EE2759B2D18}" type="parTrans" cxnId="{B94769E6-7DC9-4453-844E-CBF6B8E83080}">
      <dgm:prSet/>
      <dgm:spPr/>
      <dgm:t>
        <a:bodyPr/>
        <a:lstStyle/>
        <a:p>
          <a:endParaRPr lang="ru-RU"/>
        </a:p>
      </dgm:t>
    </dgm:pt>
    <dgm:pt modelId="{BF6F7C07-FF1A-466F-8772-BE894B79805F}" type="sibTrans" cxnId="{B94769E6-7DC9-4453-844E-CBF6B8E83080}">
      <dgm:prSet/>
      <dgm:spPr/>
      <dgm:t>
        <a:bodyPr/>
        <a:lstStyle/>
        <a:p>
          <a:endParaRPr lang="ru-RU"/>
        </a:p>
      </dgm:t>
    </dgm:pt>
    <dgm:pt modelId="{B1402371-D963-4191-90AF-A7F6B93BC84F}">
      <dgm:prSet phldrT="[Текст]"/>
      <dgm:spPr/>
      <dgm:t>
        <a:bodyPr/>
        <a:lstStyle/>
        <a:p>
          <a:endParaRPr lang="ru-RU" dirty="0"/>
        </a:p>
      </dgm:t>
    </dgm:pt>
    <dgm:pt modelId="{9858D2B2-6625-4CC8-866E-201C79751D9B}" type="parTrans" cxnId="{EDFA7A33-3152-4CA0-B554-F4810A0329A1}">
      <dgm:prSet/>
      <dgm:spPr/>
      <dgm:t>
        <a:bodyPr/>
        <a:lstStyle/>
        <a:p>
          <a:endParaRPr lang="ru-RU"/>
        </a:p>
      </dgm:t>
    </dgm:pt>
    <dgm:pt modelId="{5D4CA8A3-6BDA-4BD9-83A3-94E47E0AD14F}" type="sibTrans" cxnId="{EDFA7A33-3152-4CA0-B554-F4810A0329A1}">
      <dgm:prSet/>
      <dgm:spPr/>
      <dgm:t>
        <a:bodyPr/>
        <a:lstStyle/>
        <a:p>
          <a:endParaRPr lang="ru-RU"/>
        </a:p>
      </dgm:t>
    </dgm:pt>
    <dgm:pt modelId="{AF79FB5E-B6E5-4786-82A3-91B5FAE74786}">
      <dgm:prSet phldrT="[Текст]"/>
      <dgm:spPr/>
      <dgm:t>
        <a:bodyPr/>
        <a:lstStyle/>
        <a:p>
          <a:r>
            <a:rPr lang="ru-RU" dirty="0" smtClean="0"/>
            <a:t>Ознакомление с темой урока</a:t>
          </a:r>
          <a:endParaRPr lang="ru-RU" dirty="0"/>
        </a:p>
      </dgm:t>
    </dgm:pt>
    <dgm:pt modelId="{BE587E6B-664B-41E1-B314-7BF26C2B9E04}" type="parTrans" cxnId="{A6E035CF-10EC-4034-9819-53E3D511D20B}">
      <dgm:prSet/>
      <dgm:spPr/>
      <dgm:t>
        <a:bodyPr/>
        <a:lstStyle/>
        <a:p>
          <a:endParaRPr lang="ru-RU"/>
        </a:p>
      </dgm:t>
    </dgm:pt>
    <dgm:pt modelId="{40ACD1DA-7D50-4991-95F1-D541D3526B20}" type="sibTrans" cxnId="{A6E035CF-10EC-4034-9819-53E3D511D20B}">
      <dgm:prSet/>
      <dgm:spPr/>
      <dgm:t>
        <a:bodyPr/>
        <a:lstStyle/>
        <a:p>
          <a:endParaRPr lang="ru-RU"/>
        </a:p>
      </dgm:t>
    </dgm:pt>
    <dgm:pt modelId="{B484DB93-E622-4343-8A09-546A7FF8253B}">
      <dgm:prSet phldrT="[Текст]"/>
      <dgm:spPr/>
      <dgm:t>
        <a:bodyPr/>
        <a:lstStyle/>
        <a:p>
          <a:r>
            <a:rPr lang="ru-RU" dirty="0" smtClean="0"/>
            <a:t>Актуализация опорных знаний/ Проверка ДЗ</a:t>
          </a:r>
          <a:endParaRPr lang="ru-RU" dirty="0"/>
        </a:p>
      </dgm:t>
    </dgm:pt>
    <dgm:pt modelId="{AFECB4D8-9540-43CE-93C8-2AF222C649A5}" type="parTrans" cxnId="{4ED3453A-9F57-4BB1-BD33-3A327537B304}">
      <dgm:prSet/>
      <dgm:spPr/>
      <dgm:t>
        <a:bodyPr/>
        <a:lstStyle/>
        <a:p>
          <a:endParaRPr lang="ru-RU"/>
        </a:p>
      </dgm:t>
    </dgm:pt>
    <dgm:pt modelId="{C5326602-5854-432A-A0BD-FD886261AAC5}" type="sibTrans" cxnId="{4ED3453A-9F57-4BB1-BD33-3A327537B304}">
      <dgm:prSet/>
      <dgm:spPr/>
      <dgm:t>
        <a:bodyPr/>
        <a:lstStyle/>
        <a:p>
          <a:endParaRPr lang="ru-RU"/>
        </a:p>
      </dgm:t>
    </dgm:pt>
    <dgm:pt modelId="{EE35941D-6250-43C5-808E-BE63AE95255D}">
      <dgm:prSet phldrT="[Текст]"/>
      <dgm:spPr/>
      <dgm:t>
        <a:bodyPr/>
        <a:lstStyle/>
        <a:p>
          <a:r>
            <a:rPr lang="ru-RU" dirty="0" smtClean="0"/>
            <a:t>Самостоятельное закрепление ЗУН</a:t>
          </a:r>
          <a:endParaRPr lang="ru-RU" dirty="0"/>
        </a:p>
      </dgm:t>
    </dgm:pt>
    <dgm:pt modelId="{E89609DF-04B3-4220-A552-9D0395B92533}" type="parTrans" cxnId="{61FB750B-F8C9-4DCD-87DD-B5E770A3BA7B}">
      <dgm:prSet/>
      <dgm:spPr/>
      <dgm:t>
        <a:bodyPr/>
        <a:lstStyle/>
        <a:p>
          <a:endParaRPr lang="ru-RU"/>
        </a:p>
      </dgm:t>
    </dgm:pt>
    <dgm:pt modelId="{82324F30-0EAE-458B-B4ED-B93D76C38FF7}" type="sibTrans" cxnId="{61FB750B-F8C9-4DCD-87DD-B5E770A3BA7B}">
      <dgm:prSet/>
      <dgm:spPr/>
      <dgm:t>
        <a:bodyPr/>
        <a:lstStyle/>
        <a:p>
          <a:endParaRPr lang="ru-RU"/>
        </a:p>
      </dgm:t>
    </dgm:pt>
    <dgm:pt modelId="{83BC3DB9-911E-408C-8670-A6F5FC068EE6}">
      <dgm:prSet phldrT="[Текст]"/>
      <dgm:spPr/>
      <dgm:t>
        <a:bodyPr/>
        <a:lstStyle/>
        <a:p>
          <a:r>
            <a:rPr lang="ru-RU" dirty="0" smtClean="0"/>
            <a:t>Информирование о ДЗ</a:t>
          </a:r>
          <a:endParaRPr lang="ru-RU" dirty="0"/>
        </a:p>
      </dgm:t>
    </dgm:pt>
    <dgm:pt modelId="{D323BE1E-8FAF-48F0-89E9-F37B8209BA45}" type="parTrans" cxnId="{61EA1FFF-CD76-4547-BF36-68CB15E37D4E}">
      <dgm:prSet/>
      <dgm:spPr/>
      <dgm:t>
        <a:bodyPr/>
        <a:lstStyle/>
        <a:p>
          <a:endParaRPr lang="ru-RU"/>
        </a:p>
      </dgm:t>
    </dgm:pt>
    <dgm:pt modelId="{23164692-3201-4645-A760-33C8F7EA8830}" type="sibTrans" cxnId="{61EA1FFF-CD76-4547-BF36-68CB15E37D4E}">
      <dgm:prSet/>
      <dgm:spPr/>
      <dgm:t>
        <a:bodyPr/>
        <a:lstStyle/>
        <a:p>
          <a:endParaRPr lang="ru-RU"/>
        </a:p>
      </dgm:t>
    </dgm:pt>
    <dgm:pt modelId="{23C7C5FA-8ECE-4A08-9615-2992F5085DB6}">
      <dgm:prSet phldrT="[Текст]"/>
      <dgm:spPr/>
      <dgm:t>
        <a:bodyPr/>
        <a:lstStyle/>
        <a:p>
          <a:r>
            <a:rPr lang="ru-RU" dirty="0" smtClean="0"/>
            <a:t>Рефлексия  (деятельности/учебного материала)</a:t>
          </a:r>
          <a:endParaRPr lang="ru-RU" dirty="0"/>
        </a:p>
      </dgm:t>
    </dgm:pt>
    <dgm:pt modelId="{A16FAC9E-962A-4766-A222-883772A6187C}" type="parTrans" cxnId="{6E2B2D74-CD49-465B-99FB-547D130C4610}">
      <dgm:prSet/>
      <dgm:spPr/>
      <dgm:t>
        <a:bodyPr/>
        <a:lstStyle/>
        <a:p>
          <a:endParaRPr lang="ru-RU"/>
        </a:p>
      </dgm:t>
    </dgm:pt>
    <dgm:pt modelId="{CD208A7A-EEBC-4C49-90D4-F48E22B3B21A}" type="sibTrans" cxnId="{6E2B2D74-CD49-465B-99FB-547D130C4610}">
      <dgm:prSet/>
      <dgm:spPr/>
      <dgm:t>
        <a:bodyPr/>
        <a:lstStyle/>
        <a:p>
          <a:endParaRPr lang="ru-RU"/>
        </a:p>
      </dgm:t>
    </dgm:pt>
    <dgm:pt modelId="{909DA5DD-563C-476B-A09B-5F8F924BFCBF}">
      <dgm:prSet phldrT="[Текст]"/>
      <dgm:spPr/>
      <dgm:t>
        <a:bodyPr/>
        <a:lstStyle/>
        <a:p>
          <a:r>
            <a:rPr lang="ru-RU" dirty="0" smtClean="0"/>
            <a:t>Подведение итогов урока и оценивание</a:t>
          </a:r>
          <a:endParaRPr lang="ru-RU" dirty="0"/>
        </a:p>
      </dgm:t>
    </dgm:pt>
    <dgm:pt modelId="{BF726B51-ACFA-4586-8AC1-96EF825323A0}" type="parTrans" cxnId="{887812BE-1935-44C9-A3E4-DF89CCDD9CC9}">
      <dgm:prSet/>
      <dgm:spPr/>
      <dgm:t>
        <a:bodyPr/>
        <a:lstStyle/>
        <a:p>
          <a:endParaRPr lang="ru-RU"/>
        </a:p>
      </dgm:t>
    </dgm:pt>
    <dgm:pt modelId="{32C44CDC-AC7F-4F72-A797-7A729B7C7340}" type="sibTrans" cxnId="{887812BE-1935-44C9-A3E4-DF89CCDD9CC9}">
      <dgm:prSet/>
      <dgm:spPr/>
      <dgm:t>
        <a:bodyPr/>
        <a:lstStyle/>
        <a:p>
          <a:endParaRPr lang="ru-RU"/>
        </a:p>
      </dgm:t>
    </dgm:pt>
    <dgm:pt modelId="{20DD3E80-D2CF-4A35-869A-DB7D5B22CEFC}" type="pres">
      <dgm:prSet presAssocID="{345A0F10-D0DF-4333-A58B-048E719C9D9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FC2D96-EA97-41D5-8460-9954BEBDCB74}" type="pres">
      <dgm:prSet presAssocID="{30DB88C5-0F82-4425-9584-C7FE32774B0C}" presName="linNode" presStyleCnt="0"/>
      <dgm:spPr/>
      <dgm:t>
        <a:bodyPr/>
        <a:lstStyle/>
        <a:p>
          <a:endParaRPr lang="ru-RU"/>
        </a:p>
      </dgm:t>
    </dgm:pt>
    <dgm:pt modelId="{A38B35E7-BDF2-4A6F-9D9F-EE5325F65FDB}" type="pres">
      <dgm:prSet presAssocID="{30DB88C5-0F82-4425-9584-C7FE32774B0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A8178-D72D-485E-9A28-FC94FB226A67}" type="pres">
      <dgm:prSet presAssocID="{30DB88C5-0F82-4425-9584-C7FE32774B0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D1D36-85CF-4417-8160-962676D46AAF}" type="pres">
      <dgm:prSet presAssocID="{923927D9-D0BA-40A0-8C30-2E9A524264F0}" presName="spacing" presStyleCnt="0"/>
      <dgm:spPr/>
      <dgm:t>
        <a:bodyPr/>
        <a:lstStyle/>
        <a:p>
          <a:endParaRPr lang="ru-RU"/>
        </a:p>
      </dgm:t>
    </dgm:pt>
    <dgm:pt modelId="{F6F3265C-ED9B-4AD7-B7D5-214B14FA6DB2}" type="pres">
      <dgm:prSet presAssocID="{E567EE0F-A44E-43F4-9E7B-7504458717AC}" presName="linNode" presStyleCnt="0"/>
      <dgm:spPr/>
      <dgm:t>
        <a:bodyPr/>
        <a:lstStyle/>
        <a:p>
          <a:endParaRPr lang="ru-RU"/>
        </a:p>
      </dgm:t>
    </dgm:pt>
    <dgm:pt modelId="{539AF9A1-B62A-4272-BEA3-1A87ACF4F7E8}" type="pres">
      <dgm:prSet presAssocID="{E567EE0F-A44E-43F4-9E7B-7504458717AC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CB2E9-FD59-4E27-8213-A9BF9ABE7C3C}" type="pres">
      <dgm:prSet presAssocID="{E567EE0F-A44E-43F4-9E7B-7504458717AC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CE269-4210-42DD-B8B4-F4500566479A}" type="pres">
      <dgm:prSet presAssocID="{CC3F3FC7-FC1F-428C-A996-CC6A2DEDEF3A}" presName="spacing" presStyleCnt="0"/>
      <dgm:spPr/>
      <dgm:t>
        <a:bodyPr/>
        <a:lstStyle/>
        <a:p>
          <a:endParaRPr lang="ru-RU"/>
        </a:p>
      </dgm:t>
    </dgm:pt>
    <dgm:pt modelId="{F49A8BC0-BA28-4369-81E0-21602F078621}" type="pres">
      <dgm:prSet presAssocID="{A85B5536-19C9-417A-A737-1A44BBA8B1D5}" presName="linNode" presStyleCnt="0"/>
      <dgm:spPr/>
      <dgm:t>
        <a:bodyPr/>
        <a:lstStyle/>
        <a:p>
          <a:endParaRPr lang="ru-RU"/>
        </a:p>
      </dgm:t>
    </dgm:pt>
    <dgm:pt modelId="{FCCAFEA1-28A6-4B00-A584-11E761C1679E}" type="pres">
      <dgm:prSet presAssocID="{A85B5536-19C9-417A-A737-1A44BBA8B1D5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300F2-03DC-4B9F-8F9B-E8A03DB28595}" type="pres">
      <dgm:prSet presAssocID="{A85B5536-19C9-417A-A737-1A44BBA8B1D5}" presName="childShp" presStyleLbl="bgAccFollowNode1" presStyleIdx="2" presStyleCnt="3" custLinFactNeighborY="-1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65DAC2-EB9F-4B67-B18A-BDB70335475C}" type="presOf" srcId="{0AF76CF5-DFAE-4924-AEFD-3788FCDF0C89}" destId="{92CCB2E9-FD59-4E27-8213-A9BF9ABE7C3C}" srcOrd="0" destOrd="0" presId="urn:microsoft.com/office/officeart/2005/8/layout/vList6"/>
    <dgm:cxn modelId="{CC8A3749-BCB9-4143-82AB-21B8B16A95FB}" type="presOf" srcId="{E567EE0F-A44E-43F4-9E7B-7504458717AC}" destId="{539AF9A1-B62A-4272-BEA3-1A87ACF4F7E8}" srcOrd="0" destOrd="0" presId="urn:microsoft.com/office/officeart/2005/8/layout/vList6"/>
    <dgm:cxn modelId="{1DEA55C8-AEB6-4A8F-911C-24442314AEF3}" srcId="{345A0F10-D0DF-4333-A58B-048E719C9D91}" destId="{30DB88C5-0F82-4425-9584-C7FE32774B0C}" srcOrd="0" destOrd="0" parTransId="{B62D65A7-CFC8-4E14-BE5B-AF43AA2E9BFB}" sibTransId="{923927D9-D0BA-40A0-8C30-2E9A524264F0}"/>
    <dgm:cxn modelId="{AB16F45F-A652-4098-AB81-F5E20FA73443}" srcId="{30DB88C5-0F82-4425-9584-C7FE32774B0C}" destId="{2512C5FC-6E79-4C34-8D0F-E6C0F664D080}" srcOrd="2" destOrd="0" parTransId="{277E48EB-0FD1-40AC-9F04-FB964DC86A38}" sibTransId="{019C35BE-B203-4C0D-8ED8-17391429D0DC}"/>
    <dgm:cxn modelId="{5570BE90-6F1D-4474-9440-495A799FB7CF}" type="presOf" srcId="{83BC3DB9-911E-408C-8670-A6F5FC068EE6}" destId="{518300F2-03DC-4B9F-8F9B-E8A03DB28595}" srcOrd="0" destOrd="1" presId="urn:microsoft.com/office/officeart/2005/8/layout/vList6"/>
    <dgm:cxn modelId="{61FB750B-F8C9-4DCD-87DD-B5E770A3BA7B}" srcId="{E567EE0F-A44E-43F4-9E7B-7504458717AC}" destId="{EE35941D-6250-43C5-808E-BE63AE95255D}" srcOrd="2" destOrd="0" parTransId="{E89609DF-04B3-4220-A552-9D0395B92533}" sibTransId="{82324F30-0EAE-458B-B4ED-B93D76C38FF7}"/>
    <dgm:cxn modelId="{6E2B2D74-CD49-465B-99FB-547D130C4610}" srcId="{A85B5536-19C9-417A-A737-1A44BBA8B1D5}" destId="{23C7C5FA-8ECE-4A08-9615-2992F5085DB6}" srcOrd="2" destOrd="0" parTransId="{A16FAC9E-962A-4766-A222-883772A6187C}" sibTransId="{CD208A7A-EEBC-4C49-90D4-F48E22B3B21A}"/>
    <dgm:cxn modelId="{8680F497-6CD1-4FD4-8150-BF1E57A58F86}" srcId="{345A0F10-D0DF-4333-A58B-048E719C9D91}" destId="{E567EE0F-A44E-43F4-9E7B-7504458717AC}" srcOrd="1" destOrd="0" parTransId="{E0A57C6F-4D82-49AC-8DF5-C545F3DBEAE9}" sibTransId="{CC3F3FC7-FC1F-428C-A996-CC6A2DEDEF3A}"/>
    <dgm:cxn modelId="{DAA6EFBC-3411-46E9-9D8B-6FAD16D4A610}" type="presOf" srcId="{30DB88C5-0F82-4425-9584-C7FE32774B0C}" destId="{A38B35E7-BDF2-4A6F-9D9F-EE5325F65FDB}" srcOrd="0" destOrd="0" presId="urn:microsoft.com/office/officeart/2005/8/layout/vList6"/>
    <dgm:cxn modelId="{61EA1FFF-CD76-4547-BF36-68CB15E37D4E}" srcId="{A85B5536-19C9-417A-A737-1A44BBA8B1D5}" destId="{83BC3DB9-911E-408C-8670-A6F5FC068EE6}" srcOrd="1" destOrd="0" parTransId="{D323BE1E-8FAF-48F0-89E9-F37B8209BA45}" sibTransId="{23164692-3201-4645-A760-33C8F7EA8830}"/>
    <dgm:cxn modelId="{44A63174-8BEB-47BD-B9C9-82E86EDCDC90}" type="presOf" srcId="{345A0F10-D0DF-4333-A58B-048E719C9D91}" destId="{20DD3E80-D2CF-4A35-869A-DB7D5B22CEFC}" srcOrd="0" destOrd="0" presId="urn:microsoft.com/office/officeart/2005/8/layout/vList6"/>
    <dgm:cxn modelId="{C5679306-3B1D-48F3-82F6-BE73BA5415B2}" type="presOf" srcId="{B484DB93-E622-4343-8A09-546A7FF8253B}" destId="{6EAA8178-D72D-485E-9A28-FC94FB226A67}" srcOrd="0" destOrd="3" presId="urn:microsoft.com/office/officeart/2005/8/layout/vList6"/>
    <dgm:cxn modelId="{4ED3453A-9F57-4BB1-BD33-3A327537B304}" srcId="{30DB88C5-0F82-4425-9584-C7FE32774B0C}" destId="{B484DB93-E622-4343-8A09-546A7FF8253B}" srcOrd="3" destOrd="0" parTransId="{AFECB4D8-9540-43CE-93C8-2AF222C649A5}" sibTransId="{C5326602-5854-432A-A0BD-FD886261AAC5}"/>
    <dgm:cxn modelId="{EE6C4D86-7058-4516-ABEB-C91B276B8C6E}" type="presOf" srcId="{23C7C5FA-8ECE-4A08-9615-2992F5085DB6}" destId="{518300F2-03DC-4B9F-8F9B-E8A03DB28595}" srcOrd="0" destOrd="2" presId="urn:microsoft.com/office/officeart/2005/8/layout/vList6"/>
    <dgm:cxn modelId="{A6E035CF-10EC-4034-9819-53E3D511D20B}" srcId="{30DB88C5-0F82-4425-9584-C7FE32774B0C}" destId="{AF79FB5E-B6E5-4786-82A3-91B5FAE74786}" srcOrd="1" destOrd="0" parTransId="{BE587E6B-664B-41E1-B314-7BF26C2B9E04}" sibTransId="{40ACD1DA-7D50-4991-95F1-D541D3526B20}"/>
    <dgm:cxn modelId="{887812BE-1935-44C9-A3E4-DF89CCDD9CC9}" srcId="{E567EE0F-A44E-43F4-9E7B-7504458717AC}" destId="{909DA5DD-563C-476B-A09B-5F8F924BFCBF}" srcOrd="3" destOrd="0" parTransId="{BF726B51-ACFA-4586-8AC1-96EF825323A0}" sibTransId="{32C44CDC-AC7F-4F72-A797-7A729B7C7340}"/>
    <dgm:cxn modelId="{BFADC587-D4F0-47A3-92DE-18F5D60980E7}" srcId="{30DB88C5-0F82-4425-9584-C7FE32774B0C}" destId="{A89D7764-A5CA-4740-80E6-8EAE780C696D}" srcOrd="0" destOrd="0" parTransId="{1177542F-10E1-4CA4-BE83-45B36AD2828D}" sibTransId="{114D2F1E-2BD2-4ACB-B960-FC9ECD2AD160}"/>
    <dgm:cxn modelId="{3414A75C-F127-4562-B3EC-A1DF82BBCE2F}" type="presOf" srcId="{CE260AC2-7F7E-4392-B60B-2229A42FAB9C}" destId="{92CCB2E9-FD59-4E27-8213-A9BF9ABE7C3C}" srcOrd="0" destOrd="1" presId="urn:microsoft.com/office/officeart/2005/8/layout/vList6"/>
    <dgm:cxn modelId="{997E1231-C0C6-4307-AD7A-E3F3E633F976}" type="presOf" srcId="{A89D7764-A5CA-4740-80E6-8EAE780C696D}" destId="{6EAA8178-D72D-485E-9A28-FC94FB226A67}" srcOrd="0" destOrd="0" presId="urn:microsoft.com/office/officeart/2005/8/layout/vList6"/>
    <dgm:cxn modelId="{AD6A1525-12BC-4614-B44D-44EDFB8A2794}" type="presOf" srcId="{AF79FB5E-B6E5-4786-82A3-91B5FAE74786}" destId="{6EAA8178-D72D-485E-9A28-FC94FB226A67}" srcOrd="0" destOrd="1" presId="urn:microsoft.com/office/officeart/2005/8/layout/vList6"/>
    <dgm:cxn modelId="{38CFF4B0-B169-4918-85C5-66799136551A}" type="presOf" srcId="{2512C5FC-6E79-4C34-8D0F-E6C0F664D080}" destId="{6EAA8178-D72D-485E-9A28-FC94FB226A67}" srcOrd="0" destOrd="2" presId="urn:microsoft.com/office/officeart/2005/8/layout/vList6"/>
    <dgm:cxn modelId="{EAF3E12C-7BB6-4FC4-BB01-9C66259EFFE5}" type="presOf" srcId="{EE35941D-6250-43C5-808E-BE63AE95255D}" destId="{92CCB2E9-FD59-4E27-8213-A9BF9ABE7C3C}" srcOrd="0" destOrd="2" presId="urn:microsoft.com/office/officeart/2005/8/layout/vList6"/>
    <dgm:cxn modelId="{B5175DC2-EFBB-49C1-8D32-08856C9386BE}" srcId="{E567EE0F-A44E-43F4-9E7B-7504458717AC}" destId="{CE260AC2-7F7E-4392-B60B-2229A42FAB9C}" srcOrd="1" destOrd="0" parTransId="{92B5ECCD-B6FD-44DF-812C-874895FBE7F0}" sibTransId="{425B1216-5F2F-4890-817A-C8ACF93EAC26}"/>
    <dgm:cxn modelId="{B94769E6-7DC9-4453-844E-CBF6B8E83080}" srcId="{345A0F10-D0DF-4333-A58B-048E719C9D91}" destId="{A85B5536-19C9-417A-A737-1A44BBA8B1D5}" srcOrd="2" destOrd="0" parTransId="{6179C5EA-B62B-49A2-9E45-8EE2759B2D18}" sibTransId="{BF6F7C07-FF1A-466F-8772-BE894B79805F}"/>
    <dgm:cxn modelId="{EDFA7A33-3152-4CA0-B554-F4810A0329A1}" srcId="{A85B5536-19C9-417A-A737-1A44BBA8B1D5}" destId="{B1402371-D963-4191-90AF-A7F6B93BC84F}" srcOrd="0" destOrd="0" parTransId="{9858D2B2-6625-4CC8-866E-201C79751D9B}" sibTransId="{5D4CA8A3-6BDA-4BD9-83A3-94E47E0AD14F}"/>
    <dgm:cxn modelId="{55475653-BAB2-4FBF-AAF6-77730EEB02BE}" srcId="{E567EE0F-A44E-43F4-9E7B-7504458717AC}" destId="{0AF76CF5-DFAE-4924-AEFD-3788FCDF0C89}" srcOrd="0" destOrd="0" parTransId="{537DD05E-F700-4104-806E-EFD0DAA9BD0D}" sibTransId="{45359EAD-0C96-47FF-9E72-0926CE26BAE6}"/>
    <dgm:cxn modelId="{D40A6FEB-20DB-40CD-84E0-917EFBE6CA16}" type="presOf" srcId="{A85B5536-19C9-417A-A737-1A44BBA8B1D5}" destId="{FCCAFEA1-28A6-4B00-A584-11E761C1679E}" srcOrd="0" destOrd="0" presId="urn:microsoft.com/office/officeart/2005/8/layout/vList6"/>
    <dgm:cxn modelId="{D19E7D4D-F753-4034-B59A-9AF6A0443A77}" type="presOf" srcId="{909DA5DD-563C-476B-A09B-5F8F924BFCBF}" destId="{92CCB2E9-FD59-4E27-8213-A9BF9ABE7C3C}" srcOrd="0" destOrd="3" presId="urn:microsoft.com/office/officeart/2005/8/layout/vList6"/>
    <dgm:cxn modelId="{E00864BE-5209-46CC-8D62-29C47E13C06C}" type="presOf" srcId="{B1402371-D963-4191-90AF-A7F6B93BC84F}" destId="{518300F2-03DC-4B9F-8F9B-E8A03DB28595}" srcOrd="0" destOrd="0" presId="urn:microsoft.com/office/officeart/2005/8/layout/vList6"/>
    <dgm:cxn modelId="{005439C9-0797-41CF-BE2F-E42D585CA4CB}" type="presParOf" srcId="{20DD3E80-D2CF-4A35-869A-DB7D5B22CEFC}" destId="{3EFC2D96-EA97-41D5-8460-9954BEBDCB74}" srcOrd="0" destOrd="0" presId="urn:microsoft.com/office/officeart/2005/8/layout/vList6"/>
    <dgm:cxn modelId="{CF8B4C95-7F16-4FFD-A489-F09556A4C8DF}" type="presParOf" srcId="{3EFC2D96-EA97-41D5-8460-9954BEBDCB74}" destId="{A38B35E7-BDF2-4A6F-9D9F-EE5325F65FDB}" srcOrd="0" destOrd="0" presId="urn:microsoft.com/office/officeart/2005/8/layout/vList6"/>
    <dgm:cxn modelId="{793751AB-3475-42A1-BD72-F629869F63EB}" type="presParOf" srcId="{3EFC2D96-EA97-41D5-8460-9954BEBDCB74}" destId="{6EAA8178-D72D-485E-9A28-FC94FB226A67}" srcOrd="1" destOrd="0" presId="urn:microsoft.com/office/officeart/2005/8/layout/vList6"/>
    <dgm:cxn modelId="{1FB89200-0B10-4326-B8DC-1D1DBA815D35}" type="presParOf" srcId="{20DD3E80-D2CF-4A35-869A-DB7D5B22CEFC}" destId="{E89D1D36-85CF-4417-8160-962676D46AAF}" srcOrd="1" destOrd="0" presId="urn:microsoft.com/office/officeart/2005/8/layout/vList6"/>
    <dgm:cxn modelId="{0AED524E-FC01-418D-8B06-5CCFFA8823F9}" type="presParOf" srcId="{20DD3E80-D2CF-4A35-869A-DB7D5B22CEFC}" destId="{F6F3265C-ED9B-4AD7-B7D5-214B14FA6DB2}" srcOrd="2" destOrd="0" presId="urn:microsoft.com/office/officeart/2005/8/layout/vList6"/>
    <dgm:cxn modelId="{6D1A7D37-F676-4BC2-83BC-7DE001C4C6D9}" type="presParOf" srcId="{F6F3265C-ED9B-4AD7-B7D5-214B14FA6DB2}" destId="{539AF9A1-B62A-4272-BEA3-1A87ACF4F7E8}" srcOrd="0" destOrd="0" presId="urn:microsoft.com/office/officeart/2005/8/layout/vList6"/>
    <dgm:cxn modelId="{E7EDBF72-A3D4-446F-A073-140ACA0BD708}" type="presParOf" srcId="{F6F3265C-ED9B-4AD7-B7D5-214B14FA6DB2}" destId="{92CCB2E9-FD59-4E27-8213-A9BF9ABE7C3C}" srcOrd="1" destOrd="0" presId="urn:microsoft.com/office/officeart/2005/8/layout/vList6"/>
    <dgm:cxn modelId="{86A6C99A-A76A-4ABE-8DC8-CD7D9FCB5007}" type="presParOf" srcId="{20DD3E80-D2CF-4A35-869A-DB7D5B22CEFC}" destId="{6F3CE269-4210-42DD-B8B4-F4500566479A}" srcOrd="3" destOrd="0" presId="urn:microsoft.com/office/officeart/2005/8/layout/vList6"/>
    <dgm:cxn modelId="{3BC994A5-08C9-4AEE-98F4-2082F2A27A68}" type="presParOf" srcId="{20DD3E80-D2CF-4A35-869A-DB7D5B22CEFC}" destId="{F49A8BC0-BA28-4369-81E0-21602F078621}" srcOrd="4" destOrd="0" presId="urn:microsoft.com/office/officeart/2005/8/layout/vList6"/>
    <dgm:cxn modelId="{2EF2EEF7-C00D-409B-812F-FA666456C819}" type="presParOf" srcId="{F49A8BC0-BA28-4369-81E0-21602F078621}" destId="{FCCAFEA1-28A6-4B00-A584-11E761C1679E}" srcOrd="0" destOrd="0" presId="urn:microsoft.com/office/officeart/2005/8/layout/vList6"/>
    <dgm:cxn modelId="{839B568C-2A90-4BC4-9099-164EAAFB1316}" type="presParOf" srcId="{F49A8BC0-BA28-4369-81E0-21602F078621}" destId="{518300F2-03DC-4B9F-8F9B-E8A03DB2859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BEA044-AEBD-451F-B798-E63972E17BCA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C4DE69-9A79-4472-8479-85CBA9F8D666}">
      <dgm:prSet phldrT="[Текст]"/>
      <dgm:spPr/>
      <dgm:t>
        <a:bodyPr/>
        <a:lstStyle/>
        <a:p>
          <a:r>
            <a:rPr lang="ru-RU" dirty="0" smtClean="0"/>
            <a:t>Рефлексия </a:t>
          </a:r>
          <a:endParaRPr lang="ru-RU" dirty="0"/>
        </a:p>
      </dgm:t>
    </dgm:pt>
    <dgm:pt modelId="{1E90661A-929C-4CE4-8316-C64FA29959E1}" type="parTrans" cxnId="{90587AC9-045D-4A0F-ABDF-B720E9FE02D8}">
      <dgm:prSet/>
      <dgm:spPr/>
      <dgm:t>
        <a:bodyPr/>
        <a:lstStyle/>
        <a:p>
          <a:endParaRPr lang="ru-RU"/>
        </a:p>
      </dgm:t>
    </dgm:pt>
    <dgm:pt modelId="{CB7DC1F2-E62C-4F50-8600-D0E3F705B4C1}" type="sibTrans" cxnId="{90587AC9-045D-4A0F-ABDF-B720E9FE02D8}">
      <dgm:prSet/>
      <dgm:spPr/>
      <dgm:t>
        <a:bodyPr/>
        <a:lstStyle/>
        <a:p>
          <a:endParaRPr lang="ru-RU"/>
        </a:p>
      </dgm:t>
    </dgm:pt>
    <dgm:pt modelId="{B60A6594-39DD-45F1-B4AA-182238430A40}">
      <dgm:prSet phldrT="[Текст]"/>
      <dgm:spPr/>
      <dgm:t>
        <a:bodyPr/>
        <a:lstStyle/>
        <a:p>
          <a:r>
            <a:rPr lang="ru-RU" b="1" dirty="0" smtClean="0"/>
            <a:t>рефлексия настроения и эмоционального состояния;</a:t>
          </a:r>
          <a:endParaRPr lang="ru-RU" dirty="0"/>
        </a:p>
      </dgm:t>
    </dgm:pt>
    <dgm:pt modelId="{A3E3BC81-AFA0-4A71-BCED-6C7737940E4B}" type="parTrans" cxnId="{D9C72B13-F51C-4688-8682-5B0097037793}">
      <dgm:prSet/>
      <dgm:spPr/>
      <dgm:t>
        <a:bodyPr/>
        <a:lstStyle/>
        <a:p>
          <a:endParaRPr lang="ru-RU"/>
        </a:p>
      </dgm:t>
    </dgm:pt>
    <dgm:pt modelId="{62BE21F1-E0F6-4C04-9DC2-FF4B33DCD28E}" type="sibTrans" cxnId="{D9C72B13-F51C-4688-8682-5B0097037793}">
      <dgm:prSet/>
      <dgm:spPr/>
      <dgm:t>
        <a:bodyPr/>
        <a:lstStyle/>
        <a:p>
          <a:endParaRPr lang="ru-RU"/>
        </a:p>
      </dgm:t>
    </dgm:pt>
    <dgm:pt modelId="{0551665D-4BD1-4927-B0F6-17E5EAE22091}">
      <dgm:prSet/>
      <dgm:spPr/>
      <dgm:t>
        <a:bodyPr/>
        <a:lstStyle/>
        <a:p>
          <a:r>
            <a:rPr lang="ru-RU" b="1" dirty="0" smtClean="0"/>
            <a:t>рефлексия деятельности;</a:t>
          </a:r>
          <a:endParaRPr lang="ru-RU" dirty="0"/>
        </a:p>
      </dgm:t>
    </dgm:pt>
    <dgm:pt modelId="{BCACAB32-F2BB-4267-95B0-1DEE4D5CC564}" type="parTrans" cxnId="{34C2F9D7-C92E-4FB7-9148-26FCD0B5C444}">
      <dgm:prSet/>
      <dgm:spPr/>
      <dgm:t>
        <a:bodyPr/>
        <a:lstStyle/>
        <a:p>
          <a:endParaRPr lang="ru-RU"/>
        </a:p>
      </dgm:t>
    </dgm:pt>
    <dgm:pt modelId="{CE4350D7-70E6-4C77-965A-403C1077E0DB}" type="sibTrans" cxnId="{34C2F9D7-C92E-4FB7-9148-26FCD0B5C444}">
      <dgm:prSet/>
      <dgm:spPr/>
      <dgm:t>
        <a:bodyPr/>
        <a:lstStyle/>
        <a:p>
          <a:endParaRPr lang="ru-RU"/>
        </a:p>
      </dgm:t>
    </dgm:pt>
    <dgm:pt modelId="{A82E486D-63D9-4076-84EE-3F4B91AA4684}">
      <dgm:prSet/>
      <dgm:spPr/>
      <dgm:t>
        <a:bodyPr/>
        <a:lstStyle/>
        <a:p>
          <a:r>
            <a:rPr lang="ru-RU" b="1" dirty="0" smtClean="0"/>
            <a:t>рефлексия содержания учебного материала</a:t>
          </a:r>
          <a:r>
            <a:rPr lang="ru-RU" dirty="0" smtClean="0"/>
            <a:t>.</a:t>
          </a:r>
          <a:endParaRPr lang="ru-RU" dirty="0"/>
        </a:p>
      </dgm:t>
    </dgm:pt>
    <dgm:pt modelId="{6A6A16E8-9664-4607-B000-733A2DD7B2AE}" type="parTrans" cxnId="{74209B09-FD4F-4DD4-B966-F213F8A6BE0D}">
      <dgm:prSet/>
      <dgm:spPr/>
      <dgm:t>
        <a:bodyPr/>
        <a:lstStyle/>
        <a:p>
          <a:endParaRPr lang="ru-RU"/>
        </a:p>
      </dgm:t>
    </dgm:pt>
    <dgm:pt modelId="{953CA3DB-8B25-426E-AD34-C451E02CC9B1}" type="sibTrans" cxnId="{74209B09-FD4F-4DD4-B966-F213F8A6BE0D}">
      <dgm:prSet/>
      <dgm:spPr/>
      <dgm:t>
        <a:bodyPr/>
        <a:lstStyle/>
        <a:p>
          <a:endParaRPr lang="ru-RU"/>
        </a:p>
      </dgm:t>
    </dgm:pt>
    <dgm:pt modelId="{1A8AA869-D41E-4569-93DD-2C14F4E45600}" type="pres">
      <dgm:prSet presAssocID="{63BEA044-AEBD-451F-B798-E63972E17B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E928DA-A153-4F73-95E3-E2841B5CCB83}" type="pres">
      <dgm:prSet presAssocID="{68C4DE69-9A79-4472-8479-85CBA9F8D666}" presName="hierRoot1" presStyleCnt="0"/>
      <dgm:spPr/>
      <dgm:t>
        <a:bodyPr/>
        <a:lstStyle/>
        <a:p>
          <a:endParaRPr lang="ru-RU"/>
        </a:p>
      </dgm:t>
    </dgm:pt>
    <dgm:pt modelId="{3BBD898D-8153-4ED0-B25E-E926FFC2419D}" type="pres">
      <dgm:prSet presAssocID="{68C4DE69-9A79-4472-8479-85CBA9F8D666}" presName="composite" presStyleCnt="0"/>
      <dgm:spPr/>
      <dgm:t>
        <a:bodyPr/>
        <a:lstStyle/>
        <a:p>
          <a:endParaRPr lang="ru-RU"/>
        </a:p>
      </dgm:t>
    </dgm:pt>
    <dgm:pt modelId="{1F17AD06-D26C-48BB-B9C8-6D4BF21BB144}" type="pres">
      <dgm:prSet presAssocID="{68C4DE69-9A79-4472-8479-85CBA9F8D666}" presName="background" presStyleLbl="node0" presStyleIdx="0" presStyleCnt="1"/>
      <dgm:spPr/>
      <dgm:t>
        <a:bodyPr/>
        <a:lstStyle/>
        <a:p>
          <a:endParaRPr lang="ru-RU"/>
        </a:p>
      </dgm:t>
    </dgm:pt>
    <dgm:pt modelId="{5ADB4149-F8D0-4D7B-A778-DC3E43A3554F}" type="pres">
      <dgm:prSet presAssocID="{68C4DE69-9A79-4472-8479-85CBA9F8D66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57CB8B-5D24-4D81-B4D1-3C7F7973C329}" type="pres">
      <dgm:prSet presAssocID="{68C4DE69-9A79-4472-8479-85CBA9F8D666}" presName="hierChild2" presStyleCnt="0"/>
      <dgm:spPr/>
      <dgm:t>
        <a:bodyPr/>
        <a:lstStyle/>
        <a:p>
          <a:endParaRPr lang="ru-RU"/>
        </a:p>
      </dgm:t>
    </dgm:pt>
    <dgm:pt modelId="{323EFF85-E8D0-46D8-948C-738F19D3D102}" type="pres">
      <dgm:prSet presAssocID="{A3E3BC81-AFA0-4A71-BCED-6C7737940E4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98ED130-DD8C-4A7E-93BA-A14FFC2A1314}" type="pres">
      <dgm:prSet presAssocID="{B60A6594-39DD-45F1-B4AA-182238430A40}" presName="hierRoot2" presStyleCnt="0"/>
      <dgm:spPr/>
      <dgm:t>
        <a:bodyPr/>
        <a:lstStyle/>
        <a:p>
          <a:endParaRPr lang="ru-RU"/>
        </a:p>
      </dgm:t>
    </dgm:pt>
    <dgm:pt modelId="{60BEA873-2DF4-434D-A79B-2D57418A7F06}" type="pres">
      <dgm:prSet presAssocID="{B60A6594-39DD-45F1-B4AA-182238430A40}" presName="composite2" presStyleCnt="0"/>
      <dgm:spPr/>
      <dgm:t>
        <a:bodyPr/>
        <a:lstStyle/>
        <a:p>
          <a:endParaRPr lang="ru-RU"/>
        </a:p>
      </dgm:t>
    </dgm:pt>
    <dgm:pt modelId="{CD91E91A-110A-4EAC-A80A-5E283E379CEE}" type="pres">
      <dgm:prSet presAssocID="{B60A6594-39DD-45F1-B4AA-182238430A40}" presName="background2" presStyleLbl="node2" presStyleIdx="0" presStyleCnt="3"/>
      <dgm:spPr/>
      <dgm:t>
        <a:bodyPr/>
        <a:lstStyle/>
        <a:p>
          <a:endParaRPr lang="ru-RU"/>
        </a:p>
      </dgm:t>
    </dgm:pt>
    <dgm:pt modelId="{4C9446BC-1D0A-4BCD-B314-8EB1AE065ABF}" type="pres">
      <dgm:prSet presAssocID="{B60A6594-39DD-45F1-B4AA-182238430A4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253CB0-739E-4136-B699-A8D4AA4A657D}" type="pres">
      <dgm:prSet presAssocID="{B60A6594-39DD-45F1-B4AA-182238430A40}" presName="hierChild3" presStyleCnt="0"/>
      <dgm:spPr/>
      <dgm:t>
        <a:bodyPr/>
        <a:lstStyle/>
        <a:p>
          <a:endParaRPr lang="ru-RU"/>
        </a:p>
      </dgm:t>
    </dgm:pt>
    <dgm:pt modelId="{22B55F6C-9D6F-4213-BF6D-CA3D7B83F0B0}" type="pres">
      <dgm:prSet presAssocID="{BCACAB32-F2BB-4267-95B0-1DEE4D5CC56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449475D-2E14-499B-940B-121CDBE6D56A}" type="pres">
      <dgm:prSet presAssocID="{0551665D-4BD1-4927-B0F6-17E5EAE22091}" presName="hierRoot2" presStyleCnt="0"/>
      <dgm:spPr/>
      <dgm:t>
        <a:bodyPr/>
        <a:lstStyle/>
        <a:p>
          <a:endParaRPr lang="ru-RU"/>
        </a:p>
      </dgm:t>
    </dgm:pt>
    <dgm:pt modelId="{616A6BF5-4FA2-4194-81A7-73D517BC11A8}" type="pres">
      <dgm:prSet presAssocID="{0551665D-4BD1-4927-B0F6-17E5EAE22091}" presName="composite2" presStyleCnt="0"/>
      <dgm:spPr/>
      <dgm:t>
        <a:bodyPr/>
        <a:lstStyle/>
        <a:p>
          <a:endParaRPr lang="ru-RU"/>
        </a:p>
      </dgm:t>
    </dgm:pt>
    <dgm:pt modelId="{FA2DA493-C095-4F81-970D-A0BE0768C575}" type="pres">
      <dgm:prSet presAssocID="{0551665D-4BD1-4927-B0F6-17E5EAE22091}" presName="background2" presStyleLbl="node2" presStyleIdx="1" presStyleCnt="3"/>
      <dgm:spPr/>
      <dgm:t>
        <a:bodyPr/>
        <a:lstStyle/>
        <a:p>
          <a:endParaRPr lang="ru-RU"/>
        </a:p>
      </dgm:t>
    </dgm:pt>
    <dgm:pt modelId="{A5C1BF72-BA26-4D8D-8861-6CF14CD762A4}" type="pres">
      <dgm:prSet presAssocID="{0551665D-4BD1-4927-B0F6-17E5EAE2209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FFAA44-19C1-4447-A744-BA28422AF9EA}" type="pres">
      <dgm:prSet presAssocID="{0551665D-4BD1-4927-B0F6-17E5EAE22091}" presName="hierChild3" presStyleCnt="0"/>
      <dgm:spPr/>
      <dgm:t>
        <a:bodyPr/>
        <a:lstStyle/>
        <a:p>
          <a:endParaRPr lang="ru-RU"/>
        </a:p>
      </dgm:t>
    </dgm:pt>
    <dgm:pt modelId="{83542C83-E81C-4087-ABAD-1DDD5E696867}" type="pres">
      <dgm:prSet presAssocID="{6A6A16E8-9664-4607-B000-733A2DD7B2A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172857B-9C7C-4130-AC57-7E5E28ED6E41}" type="pres">
      <dgm:prSet presAssocID="{A82E486D-63D9-4076-84EE-3F4B91AA4684}" presName="hierRoot2" presStyleCnt="0"/>
      <dgm:spPr/>
      <dgm:t>
        <a:bodyPr/>
        <a:lstStyle/>
        <a:p>
          <a:endParaRPr lang="ru-RU"/>
        </a:p>
      </dgm:t>
    </dgm:pt>
    <dgm:pt modelId="{A9C7CB3E-E5F6-4A62-BEC6-5788C40CFFA8}" type="pres">
      <dgm:prSet presAssocID="{A82E486D-63D9-4076-84EE-3F4B91AA4684}" presName="composite2" presStyleCnt="0"/>
      <dgm:spPr/>
      <dgm:t>
        <a:bodyPr/>
        <a:lstStyle/>
        <a:p>
          <a:endParaRPr lang="ru-RU"/>
        </a:p>
      </dgm:t>
    </dgm:pt>
    <dgm:pt modelId="{923680A0-1ED4-4598-ACCB-45ABEC5EE8F6}" type="pres">
      <dgm:prSet presAssocID="{A82E486D-63D9-4076-84EE-3F4B91AA4684}" presName="background2" presStyleLbl="node2" presStyleIdx="2" presStyleCnt="3"/>
      <dgm:spPr/>
      <dgm:t>
        <a:bodyPr/>
        <a:lstStyle/>
        <a:p>
          <a:endParaRPr lang="ru-RU"/>
        </a:p>
      </dgm:t>
    </dgm:pt>
    <dgm:pt modelId="{672C3BF8-1731-41DC-8C1B-F6B3DD64815F}" type="pres">
      <dgm:prSet presAssocID="{A82E486D-63D9-4076-84EE-3F4B91AA468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FF1436-A136-402B-A576-67F1EFFF0A37}" type="pres">
      <dgm:prSet presAssocID="{A82E486D-63D9-4076-84EE-3F4B91AA4684}" presName="hierChild3" presStyleCnt="0"/>
      <dgm:spPr/>
      <dgm:t>
        <a:bodyPr/>
        <a:lstStyle/>
        <a:p>
          <a:endParaRPr lang="ru-RU"/>
        </a:p>
      </dgm:t>
    </dgm:pt>
  </dgm:ptLst>
  <dgm:cxnLst>
    <dgm:cxn modelId="{046A9A33-B78C-4498-AF44-15F1416E87F2}" type="presOf" srcId="{68C4DE69-9A79-4472-8479-85CBA9F8D666}" destId="{5ADB4149-F8D0-4D7B-A778-DC3E43A3554F}" srcOrd="0" destOrd="0" presId="urn:microsoft.com/office/officeart/2005/8/layout/hierarchy1"/>
    <dgm:cxn modelId="{20F2F504-66B4-4848-AFBF-AFFEB5B7F289}" type="presOf" srcId="{A82E486D-63D9-4076-84EE-3F4B91AA4684}" destId="{672C3BF8-1731-41DC-8C1B-F6B3DD64815F}" srcOrd="0" destOrd="0" presId="urn:microsoft.com/office/officeart/2005/8/layout/hierarchy1"/>
    <dgm:cxn modelId="{2F1A6E21-4EF4-4E3A-85A5-9DA264C3F318}" type="presOf" srcId="{6A6A16E8-9664-4607-B000-733A2DD7B2AE}" destId="{83542C83-E81C-4087-ABAD-1DDD5E696867}" srcOrd="0" destOrd="0" presId="urn:microsoft.com/office/officeart/2005/8/layout/hierarchy1"/>
    <dgm:cxn modelId="{90587AC9-045D-4A0F-ABDF-B720E9FE02D8}" srcId="{63BEA044-AEBD-451F-B798-E63972E17BCA}" destId="{68C4DE69-9A79-4472-8479-85CBA9F8D666}" srcOrd="0" destOrd="0" parTransId="{1E90661A-929C-4CE4-8316-C64FA29959E1}" sibTransId="{CB7DC1F2-E62C-4F50-8600-D0E3F705B4C1}"/>
    <dgm:cxn modelId="{74209B09-FD4F-4DD4-B966-F213F8A6BE0D}" srcId="{68C4DE69-9A79-4472-8479-85CBA9F8D666}" destId="{A82E486D-63D9-4076-84EE-3F4B91AA4684}" srcOrd="2" destOrd="0" parTransId="{6A6A16E8-9664-4607-B000-733A2DD7B2AE}" sibTransId="{953CA3DB-8B25-426E-AD34-C451E02CC9B1}"/>
    <dgm:cxn modelId="{E69E1E54-0A9D-4613-8D55-2C2FD68C143F}" type="presOf" srcId="{A3E3BC81-AFA0-4A71-BCED-6C7737940E4B}" destId="{323EFF85-E8D0-46D8-948C-738F19D3D102}" srcOrd="0" destOrd="0" presId="urn:microsoft.com/office/officeart/2005/8/layout/hierarchy1"/>
    <dgm:cxn modelId="{BED95979-DAB2-488F-B68D-C62B2D3C2A89}" type="presOf" srcId="{0551665D-4BD1-4927-B0F6-17E5EAE22091}" destId="{A5C1BF72-BA26-4D8D-8861-6CF14CD762A4}" srcOrd="0" destOrd="0" presId="urn:microsoft.com/office/officeart/2005/8/layout/hierarchy1"/>
    <dgm:cxn modelId="{D9C72B13-F51C-4688-8682-5B0097037793}" srcId="{68C4DE69-9A79-4472-8479-85CBA9F8D666}" destId="{B60A6594-39DD-45F1-B4AA-182238430A40}" srcOrd="0" destOrd="0" parTransId="{A3E3BC81-AFA0-4A71-BCED-6C7737940E4B}" sibTransId="{62BE21F1-E0F6-4C04-9DC2-FF4B33DCD28E}"/>
    <dgm:cxn modelId="{C2D3CB44-71F9-464C-AC08-4007D291C806}" type="presOf" srcId="{63BEA044-AEBD-451F-B798-E63972E17BCA}" destId="{1A8AA869-D41E-4569-93DD-2C14F4E45600}" srcOrd="0" destOrd="0" presId="urn:microsoft.com/office/officeart/2005/8/layout/hierarchy1"/>
    <dgm:cxn modelId="{34C2F9D7-C92E-4FB7-9148-26FCD0B5C444}" srcId="{68C4DE69-9A79-4472-8479-85CBA9F8D666}" destId="{0551665D-4BD1-4927-B0F6-17E5EAE22091}" srcOrd="1" destOrd="0" parTransId="{BCACAB32-F2BB-4267-95B0-1DEE4D5CC564}" sibTransId="{CE4350D7-70E6-4C77-965A-403C1077E0DB}"/>
    <dgm:cxn modelId="{E40F4EC1-7915-4DA9-BDC8-54F66E57491F}" type="presOf" srcId="{BCACAB32-F2BB-4267-95B0-1DEE4D5CC564}" destId="{22B55F6C-9D6F-4213-BF6D-CA3D7B83F0B0}" srcOrd="0" destOrd="0" presId="urn:microsoft.com/office/officeart/2005/8/layout/hierarchy1"/>
    <dgm:cxn modelId="{B673D04A-5D1E-4ECF-AC10-C0F9A8397753}" type="presOf" srcId="{B60A6594-39DD-45F1-B4AA-182238430A40}" destId="{4C9446BC-1D0A-4BCD-B314-8EB1AE065ABF}" srcOrd="0" destOrd="0" presId="urn:microsoft.com/office/officeart/2005/8/layout/hierarchy1"/>
    <dgm:cxn modelId="{CA2848C9-EDD0-4C81-BB0B-02CFD89F9FC2}" type="presParOf" srcId="{1A8AA869-D41E-4569-93DD-2C14F4E45600}" destId="{DBE928DA-A153-4F73-95E3-E2841B5CCB83}" srcOrd="0" destOrd="0" presId="urn:microsoft.com/office/officeart/2005/8/layout/hierarchy1"/>
    <dgm:cxn modelId="{EB3B9CFF-405C-4A69-A773-FFDA0196EC6D}" type="presParOf" srcId="{DBE928DA-A153-4F73-95E3-E2841B5CCB83}" destId="{3BBD898D-8153-4ED0-B25E-E926FFC2419D}" srcOrd="0" destOrd="0" presId="urn:microsoft.com/office/officeart/2005/8/layout/hierarchy1"/>
    <dgm:cxn modelId="{354D29B2-16A0-4BA7-BDA7-90CCFA8C36AC}" type="presParOf" srcId="{3BBD898D-8153-4ED0-B25E-E926FFC2419D}" destId="{1F17AD06-D26C-48BB-B9C8-6D4BF21BB144}" srcOrd="0" destOrd="0" presId="urn:microsoft.com/office/officeart/2005/8/layout/hierarchy1"/>
    <dgm:cxn modelId="{22324504-A055-438B-9044-9C88D3740BC1}" type="presParOf" srcId="{3BBD898D-8153-4ED0-B25E-E926FFC2419D}" destId="{5ADB4149-F8D0-4D7B-A778-DC3E43A3554F}" srcOrd="1" destOrd="0" presId="urn:microsoft.com/office/officeart/2005/8/layout/hierarchy1"/>
    <dgm:cxn modelId="{A645C9B7-9B6C-4858-A717-2DDAEB1D4E76}" type="presParOf" srcId="{DBE928DA-A153-4F73-95E3-E2841B5CCB83}" destId="{2457CB8B-5D24-4D81-B4D1-3C7F7973C329}" srcOrd="1" destOrd="0" presId="urn:microsoft.com/office/officeart/2005/8/layout/hierarchy1"/>
    <dgm:cxn modelId="{0DDAE8E2-5D0B-4D4B-9B9D-DD411168A0FC}" type="presParOf" srcId="{2457CB8B-5D24-4D81-B4D1-3C7F7973C329}" destId="{323EFF85-E8D0-46D8-948C-738F19D3D102}" srcOrd="0" destOrd="0" presId="urn:microsoft.com/office/officeart/2005/8/layout/hierarchy1"/>
    <dgm:cxn modelId="{168CF812-DEB3-4CED-8479-D927D0886009}" type="presParOf" srcId="{2457CB8B-5D24-4D81-B4D1-3C7F7973C329}" destId="{898ED130-DD8C-4A7E-93BA-A14FFC2A1314}" srcOrd="1" destOrd="0" presId="urn:microsoft.com/office/officeart/2005/8/layout/hierarchy1"/>
    <dgm:cxn modelId="{155FA903-0DFA-4E7E-9481-033AAD58895B}" type="presParOf" srcId="{898ED130-DD8C-4A7E-93BA-A14FFC2A1314}" destId="{60BEA873-2DF4-434D-A79B-2D57418A7F06}" srcOrd="0" destOrd="0" presId="urn:microsoft.com/office/officeart/2005/8/layout/hierarchy1"/>
    <dgm:cxn modelId="{F76D16F3-B0B9-4481-8DBE-B47E956A04A1}" type="presParOf" srcId="{60BEA873-2DF4-434D-A79B-2D57418A7F06}" destId="{CD91E91A-110A-4EAC-A80A-5E283E379CEE}" srcOrd="0" destOrd="0" presId="urn:microsoft.com/office/officeart/2005/8/layout/hierarchy1"/>
    <dgm:cxn modelId="{CF36FF11-9F0E-4CDC-A962-2B111EEA4B48}" type="presParOf" srcId="{60BEA873-2DF4-434D-A79B-2D57418A7F06}" destId="{4C9446BC-1D0A-4BCD-B314-8EB1AE065ABF}" srcOrd="1" destOrd="0" presId="urn:microsoft.com/office/officeart/2005/8/layout/hierarchy1"/>
    <dgm:cxn modelId="{18435F01-829C-452A-B12D-6B04F7F14671}" type="presParOf" srcId="{898ED130-DD8C-4A7E-93BA-A14FFC2A1314}" destId="{9B253CB0-739E-4136-B699-A8D4AA4A657D}" srcOrd="1" destOrd="0" presId="urn:microsoft.com/office/officeart/2005/8/layout/hierarchy1"/>
    <dgm:cxn modelId="{C4BADB8F-F3A6-4C1E-AE3B-F818D275A20D}" type="presParOf" srcId="{2457CB8B-5D24-4D81-B4D1-3C7F7973C329}" destId="{22B55F6C-9D6F-4213-BF6D-CA3D7B83F0B0}" srcOrd="2" destOrd="0" presId="urn:microsoft.com/office/officeart/2005/8/layout/hierarchy1"/>
    <dgm:cxn modelId="{29D1FCB5-24BA-4674-8130-A4609AC4A32D}" type="presParOf" srcId="{2457CB8B-5D24-4D81-B4D1-3C7F7973C329}" destId="{E449475D-2E14-499B-940B-121CDBE6D56A}" srcOrd="3" destOrd="0" presId="urn:microsoft.com/office/officeart/2005/8/layout/hierarchy1"/>
    <dgm:cxn modelId="{DA0C2EC8-9A4F-4711-87BB-3D3DE388FD5B}" type="presParOf" srcId="{E449475D-2E14-499B-940B-121CDBE6D56A}" destId="{616A6BF5-4FA2-4194-81A7-73D517BC11A8}" srcOrd="0" destOrd="0" presId="urn:microsoft.com/office/officeart/2005/8/layout/hierarchy1"/>
    <dgm:cxn modelId="{24417039-5B1C-458C-88CA-B6B8E9414FAD}" type="presParOf" srcId="{616A6BF5-4FA2-4194-81A7-73D517BC11A8}" destId="{FA2DA493-C095-4F81-970D-A0BE0768C575}" srcOrd="0" destOrd="0" presId="urn:microsoft.com/office/officeart/2005/8/layout/hierarchy1"/>
    <dgm:cxn modelId="{110F856B-6CC6-4F59-AC25-87FA292008BD}" type="presParOf" srcId="{616A6BF5-4FA2-4194-81A7-73D517BC11A8}" destId="{A5C1BF72-BA26-4D8D-8861-6CF14CD762A4}" srcOrd="1" destOrd="0" presId="urn:microsoft.com/office/officeart/2005/8/layout/hierarchy1"/>
    <dgm:cxn modelId="{F18C61D8-3F8B-49C7-867D-85D501FBDD79}" type="presParOf" srcId="{E449475D-2E14-499B-940B-121CDBE6D56A}" destId="{DAFFAA44-19C1-4447-A744-BA28422AF9EA}" srcOrd="1" destOrd="0" presId="urn:microsoft.com/office/officeart/2005/8/layout/hierarchy1"/>
    <dgm:cxn modelId="{CAD8BCA4-F4BB-4C49-A505-7D8103B5CB9B}" type="presParOf" srcId="{2457CB8B-5D24-4D81-B4D1-3C7F7973C329}" destId="{83542C83-E81C-4087-ABAD-1DDD5E696867}" srcOrd="4" destOrd="0" presId="urn:microsoft.com/office/officeart/2005/8/layout/hierarchy1"/>
    <dgm:cxn modelId="{524999C1-C02A-49E6-9B98-51BD8DC27030}" type="presParOf" srcId="{2457CB8B-5D24-4D81-B4D1-3C7F7973C329}" destId="{8172857B-9C7C-4130-AC57-7E5E28ED6E41}" srcOrd="5" destOrd="0" presId="urn:microsoft.com/office/officeart/2005/8/layout/hierarchy1"/>
    <dgm:cxn modelId="{A3D51E49-7A2F-4059-A91A-346BA4BE5F47}" type="presParOf" srcId="{8172857B-9C7C-4130-AC57-7E5E28ED6E41}" destId="{A9C7CB3E-E5F6-4A62-BEC6-5788C40CFFA8}" srcOrd="0" destOrd="0" presId="urn:microsoft.com/office/officeart/2005/8/layout/hierarchy1"/>
    <dgm:cxn modelId="{DE0D5769-52F5-4449-89EC-CFE332B633F3}" type="presParOf" srcId="{A9C7CB3E-E5F6-4A62-BEC6-5788C40CFFA8}" destId="{923680A0-1ED4-4598-ACCB-45ABEC5EE8F6}" srcOrd="0" destOrd="0" presId="urn:microsoft.com/office/officeart/2005/8/layout/hierarchy1"/>
    <dgm:cxn modelId="{88A47520-E09A-4A63-B50A-8FA5A797DC32}" type="presParOf" srcId="{A9C7CB3E-E5F6-4A62-BEC6-5788C40CFFA8}" destId="{672C3BF8-1731-41DC-8C1B-F6B3DD64815F}" srcOrd="1" destOrd="0" presId="urn:microsoft.com/office/officeart/2005/8/layout/hierarchy1"/>
    <dgm:cxn modelId="{C032C9DA-7105-417A-98F8-E7D5F1A6C40E}" type="presParOf" srcId="{8172857B-9C7C-4130-AC57-7E5E28ED6E41}" destId="{13FF1436-A136-402B-A576-67F1EFFF0A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F86C4B-CE3C-44C8-8C4B-7D8E8D7319FC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820909-379D-47BD-824C-487F39683942}">
      <dgm:prSet phldrT="[Текст]"/>
      <dgm:spPr/>
      <dgm:t>
        <a:bodyPr/>
        <a:lstStyle/>
        <a:p>
          <a:r>
            <a:rPr lang="ru-RU" dirty="0" smtClean="0"/>
            <a:t>Не понял…</a:t>
          </a:r>
          <a:endParaRPr lang="ru-RU" dirty="0"/>
        </a:p>
      </dgm:t>
    </dgm:pt>
    <dgm:pt modelId="{E452861E-8755-49CD-8DBD-313599C60503}" type="parTrans" cxnId="{18C4110B-7E83-4733-A5E0-3D13E94624FF}">
      <dgm:prSet/>
      <dgm:spPr/>
      <dgm:t>
        <a:bodyPr/>
        <a:lstStyle/>
        <a:p>
          <a:endParaRPr lang="ru-RU"/>
        </a:p>
      </dgm:t>
    </dgm:pt>
    <dgm:pt modelId="{861F28FE-E16C-4E64-B8BA-15C227A90048}" type="sibTrans" cxnId="{18C4110B-7E83-4733-A5E0-3D13E94624FF}">
      <dgm:prSet/>
      <dgm:spPr/>
      <dgm:t>
        <a:bodyPr/>
        <a:lstStyle/>
        <a:p>
          <a:endParaRPr lang="ru-RU"/>
        </a:p>
      </dgm:t>
    </dgm:pt>
    <dgm:pt modelId="{22B7242E-5A9E-4BC4-A7B4-13177813C8D1}">
      <dgm:prSet phldrT="[Текст]"/>
      <dgm:spPr/>
      <dgm:t>
        <a:bodyPr/>
        <a:lstStyle/>
        <a:p>
          <a:r>
            <a:rPr lang="ru-RU" dirty="0" smtClean="0"/>
            <a:t>Понял, но сомневаюсь…</a:t>
          </a:r>
          <a:endParaRPr lang="ru-RU" dirty="0"/>
        </a:p>
      </dgm:t>
    </dgm:pt>
    <dgm:pt modelId="{4540AA73-C602-4598-9A90-EC759EB34120}" type="parTrans" cxnId="{1CF9A6CA-1515-4681-85EE-085348FC00DC}">
      <dgm:prSet/>
      <dgm:spPr/>
      <dgm:t>
        <a:bodyPr/>
        <a:lstStyle/>
        <a:p>
          <a:endParaRPr lang="ru-RU"/>
        </a:p>
      </dgm:t>
    </dgm:pt>
    <dgm:pt modelId="{328921A6-E3E0-444D-99B8-BB7E97EA9F1D}" type="sibTrans" cxnId="{1CF9A6CA-1515-4681-85EE-085348FC00DC}">
      <dgm:prSet/>
      <dgm:spPr/>
      <dgm:t>
        <a:bodyPr/>
        <a:lstStyle/>
        <a:p>
          <a:endParaRPr lang="ru-RU"/>
        </a:p>
      </dgm:t>
    </dgm:pt>
    <dgm:pt modelId="{3EED5728-60BA-44E9-B551-33801594E59F}">
      <dgm:prSet phldrT="[Текст]"/>
      <dgm:spPr/>
      <dgm:t>
        <a:bodyPr/>
        <a:lstStyle/>
        <a:p>
          <a:r>
            <a:rPr lang="ru-RU" dirty="0" smtClean="0"/>
            <a:t>Понял и могу применить…</a:t>
          </a:r>
          <a:endParaRPr lang="ru-RU" dirty="0"/>
        </a:p>
      </dgm:t>
    </dgm:pt>
    <dgm:pt modelId="{C3CEAEDE-B027-42F2-AE73-A5843495B01B}" type="parTrans" cxnId="{1F834FBC-3215-4C38-8225-E34DD5D35FE2}">
      <dgm:prSet/>
      <dgm:spPr/>
      <dgm:t>
        <a:bodyPr/>
        <a:lstStyle/>
        <a:p>
          <a:endParaRPr lang="ru-RU"/>
        </a:p>
      </dgm:t>
    </dgm:pt>
    <dgm:pt modelId="{12DE0773-C46F-4E98-8766-FC0AA0521A74}" type="sibTrans" cxnId="{1F834FBC-3215-4C38-8225-E34DD5D35FE2}">
      <dgm:prSet/>
      <dgm:spPr/>
      <dgm:t>
        <a:bodyPr/>
        <a:lstStyle/>
        <a:p>
          <a:endParaRPr lang="ru-RU"/>
        </a:p>
      </dgm:t>
    </dgm:pt>
    <dgm:pt modelId="{A76685CC-1EA6-4DBD-992F-81221EF0C773}">
      <dgm:prSet phldrT="[Текст]"/>
      <dgm:spPr/>
      <dgm:t>
        <a:bodyPr/>
        <a:lstStyle/>
        <a:p>
          <a:r>
            <a:rPr lang="ru-RU" dirty="0" smtClean="0"/>
            <a:t>Понял и могу научить других…</a:t>
          </a:r>
          <a:endParaRPr lang="ru-RU" dirty="0"/>
        </a:p>
      </dgm:t>
    </dgm:pt>
    <dgm:pt modelId="{09CB575B-4649-4BA9-8C47-5AA5922E0A96}" type="parTrans" cxnId="{4B6F8814-CA7D-409D-9CEC-8AB77BB50654}">
      <dgm:prSet/>
      <dgm:spPr/>
      <dgm:t>
        <a:bodyPr/>
        <a:lstStyle/>
        <a:p>
          <a:endParaRPr lang="ru-RU"/>
        </a:p>
      </dgm:t>
    </dgm:pt>
    <dgm:pt modelId="{CEAB7ED8-5E7B-42C3-A7D1-F780A3C20558}" type="sibTrans" cxnId="{4B6F8814-CA7D-409D-9CEC-8AB77BB50654}">
      <dgm:prSet/>
      <dgm:spPr/>
      <dgm:t>
        <a:bodyPr/>
        <a:lstStyle/>
        <a:p>
          <a:endParaRPr lang="ru-RU"/>
        </a:p>
      </dgm:t>
    </dgm:pt>
    <dgm:pt modelId="{E1213595-F52B-420F-A29E-62BDB556B3B7}" type="pres">
      <dgm:prSet presAssocID="{DFF86C4B-CE3C-44C8-8C4B-7D8E8D7319F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03AE21E-7A49-49BF-A235-8C3885A0DEB7}" type="pres">
      <dgm:prSet presAssocID="{6D820909-379D-47BD-824C-487F39683942}" presName="composite" presStyleCnt="0"/>
      <dgm:spPr/>
    </dgm:pt>
    <dgm:pt modelId="{A9A575DA-4BFD-4BD9-BA04-34B2237E5218}" type="pres">
      <dgm:prSet presAssocID="{6D820909-379D-47BD-824C-487F39683942}" presName="LShape" presStyleLbl="alignNode1" presStyleIdx="0" presStyleCnt="7"/>
      <dgm:spPr/>
    </dgm:pt>
    <dgm:pt modelId="{B33D0C1A-EECC-4552-9A55-EB50822EF52C}" type="pres">
      <dgm:prSet presAssocID="{6D820909-379D-47BD-824C-487F3968394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FC4B1-DA13-417C-AD9E-EEBFFC304878}" type="pres">
      <dgm:prSet presAssocID="{6D820909-379D-47BD-824C-487F39683942}" presName="Triangle" presStyleLbl="alignNode1" presStyleIdx="1" presStyleCnt="7"/>
      <dgm:spPr/>
    </dgm:pt>
    <dgm:pt modelId="{421EDFE3-D824-4C31-89A4-2E6A38AF8DA7}" type="pres">
      <dgm:prSet presAssocID="{861F28FE-E16C-4E64-B8BA-15C227A90048}" presName="sibTrans" presStyleCnt="0"/>
      <dgm:spPr/>
    </dgm:pt>
    <dgm:pt modelId="{04344BD4-B7A1-438E-B42E-4FEBE73ADC0D}" type="pres">
      <dgm:prSet presAssocID="{861F28FE-E16C-4E64-B8BA-15C227A90048}" presName="space" presStyleCnt="0"/>
      <dgm:spPr/>
    </dgm:pt>
    <dgm:pt modelId="{2D5F3E1B-83BA-4825-BBAE-C63C7A212AC8}" type="pres">
      <dgm:prSet presAssocID="{22B7242E-5A9E-4BC4-A7B4-13177813C8D1}" presName="composite" presStyleCnt="0"/>
      <dgm:spPr/>
    </dgm:pt>
    <dgm:pt modelId="{3D20B551-A075-49B9-AFF8-9361B3073A37}" type="pres">
      <dgm:prSet presAssocID="{22B7242E-5A9E-4BC4-A7B4-13177813C8D1}" presName="LShape" presStyleLbl="alignNode1" presStyleIdx="2" presStyleCnt="7"/>
      <dgm:spPr/>
    </dgm:pt>
    <dgm:pt modelId="{B17CB77E-96F0-465F-B228-550F61FCD2F8}" type="pres">
      <dgm:prSet presAssocID="{22B7242E-5A9E-4BC4-A7B4-13177813C8D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6F8F3-4867-488A-A233-2D76BF1539AC}" type="pres">
      <dgm:prSet presAssocID="{22B7242E-5A9E-4BC4-A7B4-13177813C8D1}" presName="Triangle" presStyleLbl="alignNode1" presStyleIdx="3" presStyleCnt="7"/>
      <dgm:spPr/>
    </dgm:pt>
    <dgm:pt modelId="{15E7C20B-0BE6-4160-A8F1-B8BFDBE4A43C}" type="pres">
      <dgm:prSet presAssocID="{328921A6-E3E0-444D-99B8-BB7E97EA9F1D}" presName="sibTrans" presStyleCnt="0"/>
      <dgm:spPr/>
    </dgm:pt>
    <dgm:pt modelId="{A62C9FC2-AFD8-4C67-94C3-44BFC23D1B83}" type="pres">
      <dgm:prSet presAssocID="{328921A6-E3E0-444D-99B8-BB7E97EA9F1D}" presName="space" presStyleCnt="0"/>
      <dgm:spPr/>
    </dgm:pt>
    <dgm:pt modelId="{A36827A8-01E9-443D-88DB-7EE41CFCADE9}" type="pres">
      <dgm:prSet presAssocID="{3EED5728-60BA-44E9-B551-33801594E59F}" presName="composite" presStyleCnt="0"/>
      <dgm:spPr/>
    </dgm:pt>
    <dgm:pt modelId="{499570BD-30B2-4F88-8E5B-241760E30E87}" type="pres">
      <dgm:prSet presAssocID="{3EED5728-60BA-44E9-B551-33801594E59F}" presName="LShape" presStyleLbl="alignNode1" presStyleIdx="4" presStyleCnt="7"/>
      <dgm:spPr/>
    </dgm:pt>
    <dgm:pt modelId="{4A7CCE81-06AB-46F9-9B39-6C32CAB181AD}" type="pres">
      <dgm:prSet presAssocID="{3EED5728-60BA-44E9-B551-33801594E59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98545-6ABF-480A-9E57-DF631AC62ABA}" type="pres">
      <dgm:prSet presAssocID="{3EED5728-60BA-44E9-B551-33801594E59F}" presName="Triangle" presStyleLbl="alignNode1" presStyleIdx="5" presStyleCnt="7"/>
      <dgm:spPr/>
    </dgm:pt>
    <dgm:pt modelId="{DA635994-D2B0-4463-B78F-877304896041}" type="pres">
      <dgm:prSet presAssocID="{12DE0773-C46F-4E98-8766-FC0AA0521A74}" presName="sibTrans" presStyleCnt="0"/>
      <dgm:spPr/>
    </dgm:pt>
    <dgm:pt modelId="{6E4F582F-4135-4795-A75E-ED4926E8BEE4}" type="pres">
      <dgm:prSet presAssocID="{12DE0773-C46F-4E98-8766-FC0AA0521A74}" presName="space" presStyleCnt="0"/>
      <dgm:spPr/>
    </dgm:pt>
    <dgm:pt modelId="{CF137C8C-9B3E-4EA8-9A84-2A9FF25C7400}" type="pres">
      <dgm:prSet presAssocID="{A76685CC-1EA6-4DBD-992F-81221EF0C773}" presName="composite" presStyleCnt="0"/>
      <dgm:spPr/>
    </dgm:pt>
    <dgm:pt modelId="{B26658AD-4FD3-4EDF-A3CF-E76F1E7C6A06}" type="pres">
      <dgm:prSet presAssocID="{A76685CC-1EA6-4DBD-992F-81221EF0C773}" presName="LShape" presStyleLbl="alignNode1" presStyleIdx="6" presStyleCnt="7"/>
      <dgm:spPr/>
    </dgm:pt>
    <dgm:pt modelId="{9FA72368-4702-4539-8718-41E6F992CCE0}" type="pres">
      <dgm:prSet presAssocID="{A76685CC-1EA6-4DBD-992F-81221EF0C77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0324D-9703-4933-B0ED-B3B33919DDEF}" type="presOf" srcId="{22B7242E-5A9E-4BC4-A7B4-13177813C8D1}" destId="{B17CB77E-96F0-465F-B228-550F61FCD2F8}" srcOrd="0" destOrd="0" presId="urn:microsoft.com/office/officeart/2009/3/layout/StepUpProcess"/>
    <dgm:cxn modelId="{1F834FBC-3215-4C38-8225-E34DD5D35FE2}" srcId="{DFF86C4B-CE3C-44C8-8C4B-7D8E8D7319FC}" destId="{3EED5728-60BA-44E9-B551-33801594E59F}" srcOrd="2" destOrd="0" parTransId="{C3CEAEDE-B027-42F2-AE73-A5843495B01B}" sibTransId="{12DE0773-C46F-4E98-8766-FC0AA0521A74}"/>
    <dgm:cxn modelId="{55172FB0-55D6-4202-B815-B559E58E858F}" type="presOf" srcId="{A76685CC-1EA6-4DBD-992F-81221EF0C773}" destId="{9FA72368-4702-4539-8718-41E6F992CCE0}" srcOrd="0" destOrd="0" presId="urn:microsoft.com/office/officeart/2009/3/layout/StepUpProcess"/>
    <dgm:cxn modelId="{18C4110B-7E83-4733-A5E0-3D13E94624FF}" srcId="{DFF86C4B-CE3C-44C8-8C4B-7D8E8D7319FC}" destId="{6D820909-379D-47BD-824C-487F39683942}" srcOrd="0" destOrd="0" parTransId="{E452861E-8755-49CD-8DBD-313599C60503}" sibTransId="{861F28FE-E16C-4E64-B8BA-15C227A90048}"/>
    <dgm:cxn modelId="{4B6F8814-CA7D-409D-9CEC-8AB77BB50654}" srcId="{DFF86C4B-CE3C-44C8-8C4B-7D8E8D7319FC}" destId="{A76685CC-1EA6-4DBD-992F-81221EF0C773}" srcOrd="3" destOrd="0" parTransId="{09CB575B-4649-4BA9-8C47-5AA5922E0A96}" sibTransId="{CEAB7ED8-5E7B-42C3-A7D1-F780A3C20558}"/>
    <dgm:cxn modelId="{E8FF12FF-D9B4-470B-8A7C-D315AE396926}" type="presOf" srcId="{3EED5728-60BA-44E9-B551-33801594E59F}" destId="{4A7CCE81-06AB-46F9-9B39-6C32CAB181AD}" srcOrd="0" destOrd="0" presId="urn:microsoft.com/office/officeart/2009/3/layout/StepUpProcess"/>
    <dgm:cxn modelId="{E91927C5-A250-40E6-8895-D6541BE40670}" type="presOf" srcId="{DFF86C4B-CE3C-44C8-8C4B-7D8E8D7319FC}" destId="{E1213595-F52B-420F-A29E-62BDB556B3B7}" srcOrd="0" destOrd="0" presId="urn:microsoft.com/office/officeart/2009/3/layout/StepUpProcess"/>
    <dgm:cxn modelId="{546EA173-4EDA-4E6E-85F8-51AA11977C70}" type="presOf" srcId="{6D820909-379D-47BD-824C-487F39683942}" destId="{B33D0C1A-EECC-4552-9A55-EB50822EF52C}" srcOrd="0" destOrd="0" presId="urn:microsoft.com/office/officeart/2009/3/layout/StepUpProcess"/>
    <dgm:cxn modelId="{1CF9A6CA-1515-4681-85EE-085348FC00DC}" srcId="{DFF86C4B-CE3C-44C8-8C4B-7D8E8D7319FC}" destId="{22B7242E-5A9E-4BC4-A7B4-13177813C8D1}" srcOrd="1" destOrd="0" parTransId="{4540AA73-C602-4598-9A90-EC759EB34120}" sibTransId="{328921A6-E3E0-444D-99B8-BB7E97EA9F1D}"/>
    <dgm:cxn modelId="{AB300D04-901B-4B41-8246-722243A77AD7}" type="presParOf" srcId="{E1213595-F52B-420F-A29E-62BDB556B3B7}" destId="{D03AE21E-7A49-49BF-A235-8C3885A0DEB7}" srcOrd="0" destOrd="0" presId="urn:microsoft.com/office/officeart/2009/3/layout/StepUpProcess"/>
    <dgm:cxn modelId="{19480832-1E5D-4DEE-94C4-0EDD36FE0A74}" type="presParOf" srcId="{D03AE21E-7A49-49BF-A235-8C3885A0DEB7}" destId="{A9A575DA-4BFD-4BD9-BA04-34B2237E5218}" srcOrd="0" destOrd="0" presId="urn:microsoft.com/office/officeart/2009/3/layout/StepUpProcess"/>
    <dgm:cxn modelId="{342823C9-F1D8-4D25-9073-36C7EF85B7ED}" type="presParOf" srcId="{D03AE21E-7A49-49BF-A235-8C3885A0DEB7}" destId="{B33D0C1A-EECC-4552-9A55-EB50822EF52C}" srcOrd="1" destOrd="0" presId="urn:microsoft.com/office/officeart/2009/3/layout/StepUpProcess"/>
    <dgm:cxn modelId="{53AF2A24-FE55-4FC1-924A-A39C9E1F73E9}" type="presParOf" srcId="{D03AE21E-7A49-49BF-A235-8C3885A0DEB7}" destId="{288FC4B1-DA13-417C-AD9E-EEBFFC304878}" srcOrd="2" destOrd="0" presId="urn:microsoft.com/office/officeart/2009/3/layout/StepUpProcess"/>
    <dgm:cxn modelId="{08732DCE-6DC2-4479-8869-5D0FEE252D27}" type="presParOf" srcId="{E1213595-F52B-420F-A29E-62BDB556B3B7}" destId="{421EDFE3-D824-4C31-89A4-2E6A38AF8DA7}" srcOrd="1" destOrd="0" presId="urn:microsoft.com/office/officeart/2009/3/layout/StepUpProcess"/>
    <dgm:cxn modelId="{B8F6A50E-744F-4DB2-8097-B643CD5E4C52}" type="presParOf" srcId="{421EDFE3-D824-4C31-89A4-2E6A38AF8DA7}" destId="{04344BD4-B7A1-438E-B42E-4FEBE73ADC0D}" srcOrd="0" destOrd="0" presId="urn:microsoft.com/office/officeart/2009/3/layout/StepUpProcess"/>
    <dgm:cxn modelId="{E60A5696-AB98-4972-9DFD-ED82AD142BB5}" type="presParOf" srcId="{E1213595-F52B-420F-A29E-62BDB556B3B7}" destId="{2D5F3E1B-83BA-4825-BBAE-C63C7A212AC8}" srcOrd="2" destOrd="0" presId="urn:microsoft.com/office/officeart/2009/3/layout/StepUpProcess"/>
    <dgm:cxn modelId="{01FDD52B-CCA2-4C22-943E-70B7EE19D1A3}" type="presParOf" srcId="{2D5F3E1B-83BA-4825-BBAE-C63C7A212AC8}" destId="{3D20B551-A075-49B9-AFF8-9361B3073A37}" srcOrd="0" destOrd="0" presId="urn:microsoft.com/office/officeart/2009/3/layout/StepUpProcess"/>
    <dgm:cxn modelId="{F11C4A4F-72D6-497D-9F81-A1831051F836}" type="presParOf" srcId="{2D5F3E1B-83BA-4825-BBAE-C63C7A212AC8}" destId="{B17CB77E-96F0-465F-B228-550F61FCD2F8}" srcOrd="1" destOrd="0" presId="urn:microsoft.com/office/officeart/2009/3/layout/StepUpProcess"/>
    <dgm:cxn modelId="{1F395B0E-5375-4177-96BE-AEC9447BDFC2}" type="presParOf" srcId="{2D5F3E1B-83BA-4825-BBAE-C63C7A212AC8}" destId="{0FF6F8F3-4867-488A-A233-2D76BF1539AC}" srcOrd="2" destOrd="0" presId="urn:microsoft.com/office/officeart/2009/3/layout/StepUpProcess"/>
    <dgm:cxn modelId="{38EE8FA4-CA58-4B0D-B09F-D57F1B2996E9}" type="presParOf" srcId="{E1213595-F52B-420F-A29E-62BDB556B3B7}" destId="{15E7C20B-0BE6-4160-A8F1-B8BFDBE4A43C}" srcOrd="3" destOrd="0" presId="urn:microsoft.com/office/officeart/2009/3/layout/StepUpProcess"/>
    <dgm:cxn modelId="{292A24B7-C4D4-4CBD-B3BD-DC3C1AEA2B24}" type="presParOf" srcId="{15E7C20B-0BE6-4160-A8F1-B8BFDBE4A43C}" destId="{A62C9FC2-AFD8-4C67-94C3-44BFC23D1B83}" srcOrd="0" destOrd="0" presId="urn:microsoft.com/office/officeart/2009/3/layout/StepUpProcess"/>
    <dgm:cxn modelId="{EB03E138-7F68-4251-8B7F-95FD11563CCA}" type="presParOf" srcId="{E1213595-F52B-420F-A29E-62BDB556B3B7}" destId="{A36827A8-01E9-443D-88DB-7EE41CFCADE9}" srcOrd="4" destOrd="0" presId="urn:microsoft.com/office/officeart/2009/3/layout/StepUpProcess"/>
    <dgm:cxn modelId="{DC50DAA3-4B3F-4736-A16E-F56E30F6C373}" type="presParOf" srcId="{A36827A8-01E9-443D-88DB-7EE41CFCADE9}" destId="{499570BD-30B2-4F88-8E5B-241760E30E87}" srcOrd="0" destOrd="0" presId="urn:microsoft.com/office/officeart/2009/3/layout/StepUpProcess"/>
    <dgm:cxn modelId="{CCD0C0CA-F864-47D0-8CDF-3E9CC5AD534F}" type="presParOf" srcId="{A36827A8-01E9-443D-88DB-7EE41CFCADE9}" destId="{4A7CCE81-06AB-46F9-9B39-6C32CAB181AD}" srcOrd="1" destOrd="0" presId="urn:microsoft.com/office/officeart/2009/3/layout/StepUpProcess"/>
    <dgm:cxn modelId="{EB603C29-62D8-4083-A5C3-CB330989E871}" type="presParOf" srcId="{A36827A8-01E9-443D-88DB-7EE41CFCADE9}" destId="{B5198545-6ABF-480A-9E57-DF631AC62ABA}" srcOrd="2" destOrd="0" presId="urn:microsoft.com/office/officeart/2009/3/layout/StepUpProcess"/>
    <dgm:cxn modelId="{4AE93B93-E25A-4570-91B3-4E5CEE4137A6}" type="presParOf" srcId="{E1213595-F52B-420F-A29E-62BDB556B3B7}" destId="{DA635994-D2B0-4463-B78F-877304896041}" srcOrd="5" destOrd="0" presId="urn:microsoft.com/office/officeart/2009/3/layout/StepUpProcess"/>
    <dgm:cxn modelId="{52CBEB8A-F36B-4481-9D67-1BDEA6FB8286}" type="presParOf" srcId="{DA635994-D2B0-4463-B78F-877304896041}" destId="{6E4F582F-4135-4795-A75E-ED4926E8BEE4}" srcOrd="0" destOrd="0" presId="urn:microsoft.com/office/officeart/2009/3/layout/StepUpProcess"/>
    <dgm:cxn modelId="{1B62CECC-63D6-4592-90AD-02521DCDC720}" type="presParOf" srcId="{E1213595-F52B-420F-A29E-62BDB556B3B7}" destId="{CF137C8C-9B3E-4EA8-9A84-2A9FF25C7400}" srcOrd="6" destOrd="0" presId="urn:microsoft.com/office/officeart/2009/3/layout/StepUpProcess"/>
    <dgm:cxn modelId="{27EBC8CB-3107-41A9-823C-C2E732754372}" type="presParOf" srcId="{CF137C8C-9B3E-4EA8-9A84-2A9FF25C7400}" destId="{B26658AD-4FD3-4EDF-A3CF-E76F1E7C6A06}" srcOrd="0" destOrd="0" presId="urn:microsoft.com/office/officeart/2009/3/layout/StepUpProcess"/>
    <dgm:cxn modelId="{97F87FBA-2D80-43E5-96B2-32957D0F5E48}" type="presParOf" srcId="{CF137C8C-9B3E-4EA8-9A84-2A9FF25C7400}" destId="{9FA72368-4702-4539-8718-41E6F992CCE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1F301-72C4-4CEB-AF3B-50BA172EF6D9}">
      <dsp:nvSpPr>
        <dsp:cNvPr id="0" name=""/>
        <dsp:cNvSpPr/>
      </dsp:nvSpPr>
      <dsp:spPr>
        <a:xfrm>
          <a:off x="3434569" y="2258415"/>
          <a:ext cx="1673591" cy="16735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УРОК ТО</a:t>
          </a:r>
          <a:endParaRPr lang="ru-RU" sz="3600" kern="1200" dirty="0"/>
        </a:p>
      </dsp:txBody>
      <dsp:txXfrm>
        <a:off x="3679661" y="2503507"/>
        <a:ext cx="1183407" cy="1183407"/>
      </dsp:txXfrm>
    </dsp:sp>
    <dsp:sp modelId="{4CACD733-2770-4CB0-833A-278693A90026}">
      <dsp:nvSpPr>
        <dsp:cNvPr id="0" name=""/>
        <dsp:cNvSpPr/>
      </dsp:nvSpPr>
      <dsp:spPr>
        <a:xfrm rot="10800000">
          <a:off x="1813169" y="2856724"/>
          <a:ext cx="1532223" cy="476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0C90D3-0DA9-4E19-AA14-B99F61EA8A73}">
      <dsp:nvSpPr>
        <dsp:cNvPr id="0" name=""/>
        <dsp:cNvSpPr/>
      </dsp:nvSpPr>
      <dsp:spPr>
        <a:xfrm>
          <a:off x="1018213" y="2459246"/>
          <a:ext cx="1589911" cy="1271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Цели и задачи</a:t>
          </a:r>
          <a:endParaRPr lang="ru-RU" sz="1800" kern="1200" dirty="0"/>
        </a:p>
      </dsp:txBody>
      <dsp:txXfrm>
        <a:off x="1055467" y="2496500"/>
        <a:ext cx="1515403" cy="1197421"/>
      </dsp:txXfrm>
    </dsp:sp>
    <dsp:sp modelId="{819103FE-A38C-44E1-A9EE-4D35E573BEB7}">
      <dsp:nvSpPr>
        <dsp:cNvPr id="0" name=""/>
        <dsp:cNvSpPr/>
      </dsp:nvSpPr>
      <dsp:spPr>
        <a:xfrm rot="13500000">
          <a:off x="2308769" y="1660240"/>
          <a:ext cx="1532223" cy="476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E2AFE7-66F5-4692-A2A7-D8785CCB47DC}">
      <dsp:nvSpPr>
        <dsp:cNvPr id="0" name=""/>
        <dsp:cNvSpPr/>
      </dsp:nvSpPr>
      <dsp:spPr>
        <a:xfrm>
          <a:off x="1738202" y="721039"/>
          <a:ext cx="1589911" cy="1271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Содержание </a:t>
          </a:r>
          <a:endParaRPr lang="ru-RU" sz="1800" kern="1200" dirty="0"/>
        </a:p>
      </dsp:txBody>
      <dsp:txXfrm>
        <a:off x="1775456" y="758293"/>
        <a:ext cx="1515403" cy="1197421"/>
      </dsp:txXfrm>
    </dsp:sp>
    <dsp:sp modelId="{5D16AD95-4E80-4EE2-9743-A8CEA86B0DB8}">
      <dsp:nvSpPr>
        <dsp:cNvPr id="0" name=""/>
        <dsp:cNvSpPr/>
      </dsp:nvSpPr>
      <dsp:spPr>
        <a:xfrm rot="16200000">
          <a:off x="3505253" y="1164640"/>
          <a:ext cx="1532223" cy="476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1E625F-3CCA-40BF-BCBB-FD09300E3304}">
      <dsp:nvSpPr>
        <dsp:cNvPr id="0" name=""/>
        <dsp:cNvSpPr/>
      </dsp:nvSpPr>
      <dsp:spPr>
        <a:xfrm>
          <a:off x="3476409" y="1050"/>
          <a:ext cx="1589911" cy="1271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Формы </a:t>
          </a:r>
          <a:endParaRPr lang="ru-RU" sz="1800" kern="1200" dirty="0"/>
        </a:p>
      </dsp:txBody>
      <dsp:txXfrm>
        <a:off x="3513663" y="38304"/>
        <a:ext cx="1515403" cy="1197421"/>
      </dsp:txXfrm>
    </dsp:sp>
    <dsp:sp modelId="{F2A35660-D0D1-4881-9974-081824A799BD}">
      <dsp:nvSpPr>
        <dsp:cNvPr id="0" name=""/>
        <dsp:cNvSpPr/>
      </dsp:nvSpPr>
      <dsp:spPr>
        <a:xfrm rot="18900000">
          <a:off x="4701738" y="1660240"/>
          <a:ext cx="1532223" cy="476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E95190-7AFF-409C-BD5D-95982A34E723}">
      <dsp:nvSpPr>
        <dsp:cNvPr id="0" name=""/>
        <dsp:cNvSpPr/>
      </dsp:nvSpPr>
      <dsp:spPr>
        <a:xfrm>
          <a:off x="5214617" y="721039"/>
          <a:ext cx="1589911" cy="1271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Методы </a:t>
          </a:r>
          <a:endParaRPr lang="ru-RU" sz="1800" kern="1200" dirty="0"/>
        </a:p>
      </dsp:txBody>
      <dsp:txXfrm>
        <a:off x="5251871" y="758293"/>
        <a:ext cx="1515403" cy="1197421"/>
      </dsp:txXfrm>
    </dsp:sp>
    <dsp:sp modelId="{A49796CF-0D0A-44B8-AFD2-92304B92D17D}">
      <dsp:nvSpPr>
        <dsp:cNvPr id="0" name=""/>
        <dsp:cNvSpPr/>
      </dsp:nvSpPr>
      <dsp:spPr>
        <a:xfrm>
          <a:off x="5197338" y="2856724"/>
          <a:ext cx="1532223" cy="476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5D0381-40C3-4A3C-B97C-488A19836403}">
      <dsp:nvSpPr>
        <dsp:cNvPr id="0" name=""/>
        <dsp:cNvSpPr/>
      </dsp:nvSpPr>
      <dsp:spPr>
        <a:xfrm>
          <a:off x="5934606" y="2459246"/>
          <a:ext cx="1589911" cy="1271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Средства и приемы</a:t>
          </a:r>
          <a:endParaRPr lang="ru-RU" sz="1800" kern="1200" dirty="0"/>
        </a:p>
      </dsp:txBody>
      <dsp:txXfrm>
        <a:off x="5971860" y="2496500"/>
        <a:ext cx="1515403" cy="1197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57AD5-1FF6-4709-95EB-0999F9091F7C}">
      <dsp:nvSpPr>
        <dsp:cNvPr id="0" name=""/>
        <dsp:cNvSpPr/>
      </dsp:nvSpPr>
      <dsp:spPr>
        <a:xfrm>
          <a:off x="3086784" y="-27488"/>
          <a:ext cx="2970176" cy="286405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Обучение как </a:t>
          </a:r>
          <a:r>
            <a:rPr lang="ru-RU" sz="1400" b="1" kern="1200" dirty="0" smtClean="0"/>
            <a:t>активный труд </a:t>
          </a:r>
          <a:r>
            <a:rPr lang="ru-RU" sz="1400" kern="1200" dirty="0" smtClean="0"/>
            <a:t>(а не бремя)</a:t>
          </a:r>
          <a:endParaRPr lang="ru-RU" sz="1800" kern="1200" dirty="0"/>
        </a:p>
      </dsp:txBody>
      <dsp:txXfrm>
        <a:off x="3482807" y="473720"/>
        <a:ext cx="2178129" cy="1288824"/>
      </dsp:txXfrm>
    </dsp:sp>
    <dsp:sp modelId="{1924E59C-6097-48F5-8689-6B3174228C4D}">
      <dsp:nvSpPr>
        <dsp:cNvPr id="0" name=""/>
        <dsp:cNvSpPr/>
      </dsp:nvSpPr>
      <dsp:spPr>
        <a:xfrm>
          <a:off x="4019551" y="1573429"/>
          <a:ext cx="2953168" cy="2864054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Смена видов деятельности </a:t>
          </a:r>
          <a:r>
            <a:rPr lang="ru-RU" sz="1400" kern="1200" dirty="0" smtClean="0"/>
            <a:t>(здоровье сберегающие технологии)</a:t>
          </a:r>
          <a:endParaRPr lang="ru-RU" sz="1400" kern="1200" dirty="0"/>
        </a:p>
      </dsp:txBody>
      <dsp:txXfrm>
        <a:off x="4922728" y="2313309"/>
        <a:ext cx="1771900" cy="1575230"/>
      </dsp:txXfrm>
    </dsp:sp>
    <dsp:sp modelId="{A86D64FB-1789-4249-AB2A-32C0F506375A}">
      <dsp:nvSpPr>
        <dsp:cNvPr id="0" name=""/>
        <dsp:cNvSpPr/>
      </dsp:nvSpPr>
      <dsp:spPr>
        <a:xfrm>
          <a:off x="2063776" y="1573429"/>
          <a:ext cx="3167665" cy="286405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Оптимальный ритм урока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(Отстал – не услышал – не нашёл следующее задание – не сделал – получил отрицательный результат – снижение мотивации и интереса)</a:t>
          </a:r>
          <a:endParaRPr lang="ru-RU" sz="1400" kern="1200" dirty="0"/>
        </a:p>
      </dsp:txBody>
      <dsp:txXfrm>
        <a:off x="2362064" y="2313309"/>
        <a:ext cx="1900599" cy="1575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A5289-C26C-4BE8-AEB8-B9B2094A0856}">
      <dsp:nvSpPr>
        <dsp:cNvPr id="0" name=""/>
        <dsp:cNvSpPr/>
      </dsp:nvSpPr>
      <dsp:spPr>
        <a:xfrm>
          <a:off x="296" y="877436"/>
          <a:ext cx="1457261" cy="589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Изучение нового материала</a:t>
          </a:r>
          <a:endParaRPr lang="ru-RU" sz="1200" kern="1200" dirty="0"/>
        </a:p>
      </dsp:txBody>
      <dsp:txXfrm>
        <a:off x="17558" y="894698"/>
        <a:ext cx="1422737" cy="554835"/>
      </dsp:txXfrm>
    </dsp:sp>
    <dsp:sp modelId="{C356996C-3049-4710-B0AB-403327A3D137}">
      <dsp:nvSpPr>
        <dsp:cNvPr id="0" name=""/>
        <dsp:cNvSpPr/>
      </dsp:nvSpPr>
      <dsp:spPr>
        <a:xfrm>
          <a:off x="146023" y="1466795"/>
          <a:ext cx="145726" cy="1416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374"/>
              </a:lnTo>
              <a:lnTo>
                <a:pt x="145726" y="14163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CEED9-3377-4229-9F0C-7A38F7519E0D}">
      <dsp:nvSpPr>
        <dsp:cNvPr id="0" name=""/>
        <dsp:cNvSpPr/>
      </dsp:nvSpPr>
      <dsp:spPr>
        <a:xfrm>
          <a:off x="291749" y="1614135"/>
          <a:ext cx="1425042" cy="2538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формирование определенных теоретических знаний и умений</a:t>
          </a:r>
          <a:endParaRPr lang="ru-RU" sz="1000" kern="1200" dirty="0"/>
        </a:p>
      </dsp:txBody>
      <dsp:txXfrm>
        <a:off x="333487" y="1655873"/>
        <a:ext cx="1341566" cy="2454594"/>
      </dsp:txXfrm>
    </dsp:sp>
    <dsp:sp modelId="{BDEBCCF2-6C1A-4F01-A364-9F3411858540}">
      <dsp:nvSpPr>
        <dsp:cNvPr id="0" name=""/>
        <dsp:cNvSpPr/>
      </dsp:nvSpPr>
      <dsp:spPr>
        <a:xfrm>
          <a:off x="146023" y="1466795"/>
          <a:ext cx="145726" cy="3629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63"/>
              </a:lnTo>
              <a:lnTo>
                <a:pt x="145726" y="3629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1DB46-1D82-415B-8EEE-95D36AE16114}">
      <dsp:nvSpPr>
        <dsp:cNvPr id="0" name=""/>
        <dsp:cNvSpPr/>
      </dsp:nvSpPr>
      <dsp:spPr>
        <a:xfrm>
          <a:off x="291749" y="4299545"/>
          <a:ext cx="1876407" cy="1592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 – урок-лекция; 2 – урок-беседа; 3- урок с использованием учебного кинофильма; 4 – урок теоретических или практических самостоятельных работ (исследовательского типа); 5 – урок смешанный (сочетание различных видов урока на одном уроке) </a:t>
          </a:r>
          <a:endParaRPr lang="ru-RU" sz="900" kern="1200" dirty="0"/>
        </a:p>
      </dsp:txBody>
      <dsp:txXfrm>
        <a:off x="338401" y="4346197"/>
        <a:ext cx="1783103" cy="1499522"/>
      </dsp:txXfrm>
    </dsp:sp>
    <dsp:sp modelId="{363520B6-31E8-4EB4-82FE-EE1C007BED68}">
      <dsp:nvSpPr>
        <dsp:cNvPr id="0" name=""/>
        <dsp:cNvSpPr/>
      </dsp:nvSpPr>
      <dsp:spPr>
        <a:xfrm>
          <a:off x="2171383" y="877436"/>
          <a:ext cx="1457261" cy="589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Урок закрепления знаний и формирование умений и навыков</a:t>
          </a:r>
          <a:endParaRPr lang="ru-RU" sz="1200" kern="1200" dirty="0"/>
        </a:p>
      </dsp:txBody>
      <dsp:txXfrm>
        <a:off x="2188645" y="894698"/>
        <a:ext cx="1422737" cy="554835"/>
      </dsp:txXfrm>
    </dsp:sp>
    <dsp:sp modelId="{31269BC4-90E5-4CDA-8B42-DD429D5F2550}">
      <dsp:nvSpPr>
        <dsp:cNvPr id="0" name=""/>
        <dsp:cNvSpPr/>
      </dsp:nvSpPr>
      <dsp:spPr>
        <a:xfrm>
          <a:off x="2317109" y="1466795"/>
          <a:ext cx="145726" cy="1438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425"/>
              </a:lnTo>
              <a:lnTo>
                <a:pt x="145726" y="1438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53912-3EB8-41D2-BFBF-0F651978D475}">
      <dsp:nvSpPr>
        <dsp:cNvPr id="0" name=""/>
        <dsp:cNvSpPr/>
      </dsp:nvSpPr>
      <dsp:spPr>
        <a:xfrm>
          <a:off x="2462836" y="1614135"/>
          <a:ext cx="1425042" cy="2582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воспроизведение и коррекция необходимых знаний и умений; анализ заданий и способов их выполнения; подготовка требуемого оборудования; самостоятельное выполнение заданий; рационализация способов выполнения заданий; внешний контроль и самоконтроль в процессе выполнения заданий</a:t>
          </a:r>
          <a:endParaRPr lang="ru-RU" sz="1000" kern="1200" dirty="0"/>
        </a:p>
      </dsp:txBody>
      <dsp:txXfrm>
        <a:off x="2504574" y="1655873"/>
        <a:ext cx="1341566" cy="2498696"/>
      </dsp:txXfrm>
    </dsp:sp>
    <dsp:sp modelId="{4FAEF6DD-E25D-4D48-B82C-A20338DA7AF2}">
      <dsp:nvSpPr>
        <dsp:cNvPr id="0" name=""/>
        <dsp:cNvSpPr/>
      </dsp:nvSpPr>
      <dsp:spPr>
        <a:xfrm>
          <a:off x="2317109" y="1466795"/>
          <a:ext cx="145726" cy="3695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5041"/>
              </a:lnTo>
              <a:lnTo>
                <a:pt x="145726" y="3695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1DEC0-5BDF-4B92-AE53-C3C97898C3BF}">
      <dsp:nvSpPr>
        <dsp:cNvPr id="0" name=""/>
        <dsp:cNvSpPr/>
      </dsp:nvSpPr>
      <dsp:spPr>
        <a:xfrm>
          <a:off x="2462836" y="4343647"/>
          <a:ext cx="1397828" cy="1636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 – урок самостоятельных работ (репродуктивного типа – устных или письменных упражнений); 2 – урок - лабораторная работа; 3 – урок практических работ; 4 – урок-экскурсия; 5 – семинар</a:t>
          </a:r>
          <a:endParaRPr lang="ru-RU" sz="900" kern="1200" dirty="0"/>
        </a:p>
      </dsp:txBody>
      <dsp:txXfrm>
        <a:off x="2503777" y="4384588"/>
        <a:ext cx="1315946" cy="1554497"/>
      </dsp:txXfrm>
    </dsp:sp>
    <dsp:sp modelId="{DD056EF5-34AE-4EDD-8A74-BB408948475C}">
      <dsp:nvSpPr>
        <dsp:cNvPr id="0" name=""/>
        <dsp:cNvSpPr/>
      </dsp:nvSpPr>
      <dsp:spPr>
        <a:xfrm>
          <a:off x="3923325" y="877436"/>
          <a:ext cx="1457261" cy="589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Урок обобщения и систематизации знаний</a:t>
          </a:r>
          <a:endParaRPr lang="ru-RU" sz="1200" kern="1200" dirty="0"/>
        </a:p>
      </dsp:txBody>
      <dsp:txXfrm>
        <a:off x="3940587" y="894698"/>
        <a:ext cx="1422737" cy="554835"/>
      </dsp:txXfrm>
    </dsp:sp>
    <dsp:sp modelId="{D45FFFBA-12A5-45C3-8D48-13C355539814}">
      <dsp:nvSpPr>
        <dsp:cNvPr id="0" name=""/>
        <dsp:cNvSpPr/>
      </dsp:nvSpPr>
      <dsp:spPr>
        <a:xfrm>
          <a:off x="4069051" y="1466795"/>
          <a:ext cx="145726" cy="1460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470"/>
              </a:lnTo>
              <a:lnTo>
                <a:pt x="145726" y="1460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35F35-AC28-486D-8ED1-B1A59ED5E675}">
      <dsp:nvSpPr>
        <dsp:cNvPr id="0" name=""/>
        <dsp:cNvSpPr/>
      </dsp:nvSpPr>
      <dsp:spPr>
        <a:xfrm>
          <a:off x="4214777" y="1614135"/>
          <a:ext cx="1425042" cy="2626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выделяют наиболее общие и существенные понятия, законы и закономерности, основные теории и ведущие идеи, устанавливают причинно-следственные и другие связи в отношении между важнейшими явлениями, процессами, событиями, усваивают широкие категории понятий и их систем и наиболее общие закономерности</a:t>
          </a:r>
          <a:endParaRPr lang="ru-RU" sz="1000" kern="1200" dirty="0"/>
        </a:p>
      </dsp:txBody>
      <dsp:txXfrm>
        <a:off x="4256515" y="1655873"/>
        <a:ext cx="1341566" cy="2542785"/>
      </dsp:txXfrm>
    </dsp:sp>
    <dsp:sp modelId="{790A4E0B-A9AE-4731-8A3E-1E633FDFB6CD}">
      <dsp:nvSpPr>
        <dsp:cNvPr id="0" name=""/>
        <dsp:cNvSpPr/>
      </dsp:nvSpPr>
      <dsp:spPr>
        <a:xfrm>
          <a:off x="4069051" y="1466795"/>
          <a:ext cx="145726" cy="3717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7354"/>
              </a:lnTo>
              <a:lnTo>
                <a:pt x="145726" y="37173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8705C-B073-4A03-94AD-30D4E500A373}">
      <dsp:nvSpPr>
        <dsp:cNvPr id="0" name=""/>
        <dsp:cNvSpPr/>
      </dsp:nvSpPr>
      <dsp:spPr>
        <a:xfrm>
          <a:off x="4214777" y="4387737"/>
          <a:ext cx="942975" cy="1592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Сюда входят основные виды всех пяти типов уроков</a:t>
          </a:r>
          <a:endParaRPr lang="ru-RU" sz="900" kern="1200" dirty="0"/>
        </a:p>
      </dsp:txBody>
      <dsp:txXfrm>
        <a:off x="4242396" y="4415356"/>
        <a:ext cx="887737" cy="1537588"/>
      </dsp:txXfrm>
    </dsp:sp>
    <dsp:sp modelId="{B5F8C159-D515-463F-9D29-E4F72D80E1E9}">
      <dsp:nvSpPr>
        <dsp:cNvPr id="0" name=""/>
        <dsp:cNvSpPr/>
      </dsp:nvSpPr>
      <dsp:spPr>
        <a:xfrm>
          <a:off x="5675266" y="877436"/>
          <a:ext cx="1457261" cy="589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Урок контроля и коррекции знаний, умений и навыков учащихся</a:t>
          </a:r>
          <a:endParaRPr lang="ru-RU" sz="1200" kern="1200" dirty="0"/>
        </a:p>
      </dsp:txBody>
      <dsp:txXfrm>
        <a:off x="5692528" y="894698"/>
        <a:ext cx="1422737" cy="554835"/>
      </dsp:txXfrm>
    </dsp:sp>
    <dsp:sp modelId="{8D3EBE6C-6D33-4924-A1C9-1BE1C4BAE837}">
      <dsp:nvSpPr>
        <dsp:cNvPr id="0" name=""/>
        <dsp:cNvSpPr/>
      </dsp:nvSpPr>
      <dsp:spPr>
        <a:xfrm>
          <a:off x="5820992" y="1466795"/>
          <a:ext cx="145726" cy="1460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470"/>
              </a:lnTo>
              <a:lnTo>
                <a:pt x="145726" y="1460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44ECF-F487-43C6-958E-836700FA5FC6}">
      <dsp:nvSpPr>
        <dsp:cNvPr id="0" name=""/>
        <dsp:cNvSpPr/>
      </dsp:nvSpPr>
      <dsp:spPr>
        <a:xfrm>
          <a:off x="5966718" y="1614135"/>
          <a:ext cx="1425042" cy="2626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выявить уровень овладения учащимися комплексом знаний и умений, и на его основе принять определенные решения по совершенствованию учебного процесса</a:t>
          </a:r>
          <a:endParaRPr lang="ru-RU" sz="1000" kern="1200" dirty="0"/>
        </a:p>
      </dsp:txBody>
      <dsp:txXfrm>
        <a:off x="6008456" y="1655873"/>
        <a:ext cx="1341566" cy="2542785"/>
      </dsp:txXfrm>
    </dsp:sp>
    <dsp:sp modelId="{6BFFEF66-BEFD-4EAC-A735-4CE2EE2F78AE}">
      <dsp:nvSpPr>
        <dsp:cNvPr id="0" name=""/>
        <dsp:cNvSpPr/>
      </dsp:nvSpPr>
      <dsp:spPr>
        <a:xfrm>
          <a:off x="5820992" y="1466795"/>
          <a:ext cx="145726" cy="3717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7354"/>
              </a:lnTo>
              <a:lnTo>
                <a:pt x="145726" y="37173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7A39A-674C-4DBD-9F59-675714914FCD}">
      <dsp:nvSpPr>
        <dsp:cNvPr id="0" name=""/>
        <dsp:cNvSpPr/>
      </dsp:nvSpPr>
      <dsp:spPr>
        <a:xfrm>
          <a:off x="5966718" y="4387737"/>
          <a:ext cx="1588431" cy="1592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 – устная форма проверки (фронтальный, индивидуальный и групповой опрос); 2 – письменная проверка; 3 – зачет; 4 – зачетные практические и лабораторные работы; 5 – контрольная (самостоятельная) работа; 6 – смешанный урок (сочетание трех первых видов)</a:t>
          </a:r>
          <a:endParaRPr lang="ru-RU" sz="900" kern="1200" dirty="0"/>
        </a:p>
      </dsp:txBody>
      <dsp:txXfrm>
        <a:off x="6013242" y="4434261"/>
        <a:ext cx="1495383" cy="1499778"/>
      </dsp:txXfrm>
    </dsp:sp>
    <dsp:sp modelId="{003C043C-F788-43FD-AF58-6FF84C2773F3}">
      <dsp:nvSpPr>
        <dsp:cNvPr id="0" name=""/>
        <dsp:cNvSpPr/>
      </dsp:nvSpPr>
      <dsp:spPr>
        <a:xfrm>
          <a:off x="7427208" y="877436"/>
          <a:ext cx="1457261" cy="589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Комбинированный или смешанный урок</a:t>
          </a:r>
          <a:endParaRPr lang="ru-RU" sz="1200" kern="1200" dirty="0"/>
        </a:p>
      </dsp:txBody>
      <dsp:txXfrm>
        <a:off x="7444470" y="894698"/>
        <a:ext cx="1422737" cy="554835"/>
      </dsp:txXfrm>
    </dsp:sp>
    <dsp:sp modelId="{1948DDEC-C7D9-4EF5-8F97-6E9E7972A5A1}">
      <dsp:nvSpPr>
        <dsp:cNvPr id="0" name=""/>
        <dsp:cNvSpPr/>
      </dsp:nvSpPr>
      <dsp:spPr>
        <a:xfrm>
          <a:off x="7572934" y="1466795"/>
          <a:ext cx="145726" cy="1460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470"/>
              </a:lnTo>
              <a:lnTo>
                <a:pt x="145726" y="1460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59A7A-D1CE-4968-8F39-6FCE4DE5C31B}">
      <dsp:nvSpPr>
        <dsp:cNvPr id="0" name=""/>
        <dsp:cNvSpPr/>
      </dsp:nvSpPr>
      <dsp:spPr>
        <a:xfrm>
          <a:off x="7718660" y="1614135"/>
          <a:ext cx="1425042" cy="2626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 них решаются несколько дидактических задач</a:t>
          </a:r>
          <a:endParaRPr lang="ru-RU" sz="1000" kern="1200" dirty="0"/>
        </a:p>
      </dsp:txBody>
      <dsp:txXfrm>
        <a:off x="7760398" y="1655873"/>
        <a:ext cx="1341566" cy="2542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A8178-D72D-485E-9A28-FC94FB226A67}">
      <dsp:nvSpPr>
        <dsp:cNvPr id="0" name=""/>
        <dsp:cNvSpPr/>
      </dsp:nvSpPr>
      <dsp:spPr>
        <a:xfrm>
          <a:off x="2995532" y="0"/>
          <a:ext cx="4493299" cy="17185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Организационный момент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Ознакомление с темой урока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Целеполагание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Актуализация опорных знаний/ Проверка ДЗ</a:t>
          </a:r>
          <a:endParaRPr lang="ru-RU" sz="1600" kern="1200" dirty="0"/>
        </a:p>
      </dsp:txBody>
      <dsp:txXfrm>
        <a:off x="2995532" y="214823"/>
        <a:ext cx="3848831" cy="1288935"/>
      </dsp:txXfrm>
    </dsp:sp>
    <dsp:sp modelId="{A38B35E7-BDF2-4A6F-9D9F-EE5325F65FDB}">
      <dsp:nvSpPr>
        <dsp:cNvPr id="0" name=""/>
        <dsp:cNvSpPr/>
      </dsp:nvSpPr>
      <dsp:spPr>
        <a:xfrm>
          <a:off x="0" y="0"/>
          <a:ext cx="2995532" cy="1718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Начало урока</a:t>
          </a:r>
          <a:endParaRPr lang="ru-RU" sz="3200" kern="1200" dirty="0"/>
        </a:p>
      </dsp:txBody>
      <dsp:txXfrm>
        <a:off x="83894" y="83894"/>
        <a:ext cx="2827744" cy="1550793"/>
      </dsp:txXfrm>
    </dsp:sp>
    <dsp:sp modelId="{92CCB2E9-FD59-4E27-8213-A9BF9ABE7C3C}">
      <dsp:nvSpPr>
        <dsp:cNvPr id="0" name=""/>
        <dsp:cNvSpPr/>
      </dsp:nvSpPr>
      <dsp:spPr>
        <a:xfrm>
          <a:off x="2995532" y="1890439"/>
          <a:ext cx="4493299" cy="17185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Изучение нового материала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Первичное закрепление ЗУН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Самостоятельное закрепление ЗУН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Подведение итогов урока и оценивание</a:t>
          </a:r>
          <a:endParaRPr lang="ru-RU" sz="1600" kern="1200" dirty="0"/>
        </a:p>
      </dsp:txBody>
      <dsp:txXfrm>
        <a:off x="2995532" y="2105262"/>
        <a:ext cx="3848831" cy="1288935"/>
      </dsp:txXfrm>
    </dsp:sp>
    <dsp:sp modelId="{539AF9A1-B62A-4272-BEA3-1A87ACF4F7E8}">
      <dsp:nvSpPr>
        <dsp:cNvPr id="0" name=""/>
        <dsp:cNvSpPr/>
      </dsp:nvSpPr>
      <dsp:spPr>
        <a:xfrm>
          <a:off x="0" y="1890439"/>
          <a:ext cx="2995532" cy="1718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Середина урока</a:t>
          </a:r>
          <a:endParaRPr lang="ru-RU" sz="3200" kern="1200" dirty="0"/>
        </a:p>
      </dsp:txBody>
      <dsp:txXfrm>
        <a:off x="83894" y="1974333"/>
        <a:ext cx="2827744" cy="1550793"/>
      </dsp:txXfrm>
    </dsp:sp>
    <dsp:sp modelId="{518300F2-03DC-4B9F-8F9B-E8A03DB28595}">
      <dsp:nvSpPr>
        <dsp:cNvPr id="0" name=""/>
        <dsp:cNvSpPr/>
      </dsp:nvSpPr>
      <dsp:spPr>
        <a:xfrm>
          <a:off x="2995532" y="3751199"/>
          <a:ext cx="4493299" cy="17185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Информирование о ДЗ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Рефлексия  (деятельности/учебного материала)</a:t>
          </a:r>
          <a:endParaRPr lang="ru-RU" sz="1600" kern="1200" dirty="0"/>
        </a:p>
      </dsp:txBody>
      <dsp:txXfrm>
        <a:off x="2995532" y="3966022"/>
        <a:ext cx="3848831" cy="1288935"/>
      </dsp:txXfrm>
    </dsp:sp>
    <dsp:sp modelId="{FCCAFEA1-28A6-4B00-A584-11E761C1679E}">
      <dsp:nvSpPr>
        <dsp:cNvPr id="0" name=""/>
        <dsp:cNvSpPr/>
      </dsp:nvSpPr>
      <dsp:spPr>
        <a:xfrm>
          <a:off x="0" y="3780879"/>
          <a:ext cx="2995532" cy="1718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Конец урока</a:t>
          </a:r>
          <a:endParaRPr lang="ru-RU" sz="3200" kern="1200" dirty="0"/>
        </a:p>
      </dsp:txBody>
      <dsp:txXfrm>
        <a:off x="83894" y="3864773"/>
        <a:ext cx="2827744" cy="1550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42C83-E81C-4087-ABAD-1DDD5E696867}">
      <dsp:nvSpPr>
        <dsp:cNvPr id="0" name=""/>
        <dsp:cNvSpPr/>
      </dsp:nvSpPr>
      <dsp:spPr>
        <a:xfrm>
          <a:off x="4386599" y="1207393"/>
          <a:ext cx="2323536" cy="552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782"/>
              </a:lnTo>
              <a:lnTo>
                <a:pt x="2323536" y="376782"/>
              </a:lnTo>
              <a:lnTo>
                <a:pt x="2323536" y="552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55F6C-9D6F-4213-BF6D-CA3D7B83F0B0}">
      <dsp:nvSpPr>
        <dsp:cNvPr id="0" name=""/>
        <dsp:cNvSpPr/>
      </dsp:nvSpPr>
      <dsp:spPr>
        <a:xfrm>
          <a:off x="4340879" y="1207393"/>
          <a:ext cx="91440" cy="5528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2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EFF85-E8D0-46D8-948C-738F19D3D102}">
      <dsp:nvSpPr>
        <dsp:cNvPr id="0" name=""/>
        <dsp:cNvSpPr/>
      </dsp:nvSpPr>
      <dsp:spPr>
        <a:xfrm>
          <a:off x="2063062" y="1207393"/>
          <a:ext cx="2323536" cy="552896"/>
        </a:xfrm>
        <a:custGeom>
          <a:avLst/>
          <a:gdLst/>
          <a:ahLst/>
          <a:cxnLst/>
          <a:rect l="0" t="0" r="0" b="0"/>
          <a:pathLst>
            <a:path>
              <a:moveTo>
                <a:pt x="2323536" y="0"/>
              </a:moveTo>
              <a:lnTo>
                <a:pt x="2323536" y="376782"/>
              </a:lnTo>
              <a:lnTo>
                <a:pt x="0" y="376782"/>
              </a:lnTo>
              <a:lnTo>
                <a:pt x="0" y="552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7AD06-D26C-48BB-B9C8-6D4BF21BB144}">
      <dsp:nvSpPr>
        <dsp:cNvPr id="0" name=""/>
        <dsp:cNvSpPr/>
      </dsp:nvSpPr>
      <dsp:spPr>
        <a:xfrm>
          <a:off x="3436061" y="210"/>
          <a:ext cx="1901075" cy="1207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DB4149-F8D0-4D7B-A778-DC3E43A3554F}">
      <dsp:nvSpPr>
        <dsp:cNvPr id="0" name=""/>
        <dsp:cNvSpPr/>
      </dsp:nvSpPr>
      <dsp:spPr>
        <a:xfrm>
          <a:off x="3647292" y="200879"/>
          <a:ext cx="1901075" cy="120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Рефлексия </a:t>
          </a:r>
          <a:endParaRPr lang="ru-RU" sz="1700" kern="1200" dirty="0"/>
        </a:p>
      </dsp:txBody>
      <dsp:txXfrm>
        <a:off x="3682649" y="236236"/>
        <a:ext cx="1830361" cy="1136468"/>
      </dsp:txXfrm>
    </dsp:sp>
    <dsp:sp modelId="{CD91E91A-110A-4EAC-A80A-5E283E379CEE}">
      <dsp:nvSpPr>
        <dsp:cNvPr id="0" name=""/>
        <dsp:cNvSpPr/>
      </dsp:nvSpPr>
      <dsp:spPr>
        <a:xfrm>
          <a:off x="1112525" y="1760289"/>
          <a:ext cx="1901075" cy="1207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9446BC-1D0A-4BCD-B314-8EB1AE065ABF}">
      <dsp:nvSpPr>
        <dsp:cNvPr id="0" name=""/>
        <dsp:cNvSpPr/>
      </dsp:nvSpPr>
      <dsp:spPr>
        <a:xfrm>
          <a:off x="1323755" y="1960958"/>
          <a:ext cx="1901075" cy="120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рефлексия настроения и эмоционального состояния;</a:t>
          </a:r>
          <a:endParaRPr lang="ru-RU" sz="1700" kern="1200" dirty="0"/>
        </a:p>
      </dsp:txBody>
      <dsp:txXfrm>
        <a:off x="1359112" y="1996315"/>
        <a:ext cx="1830361" cy="1136468"/>
      </dsp:txXfrm>
    </dsp:sp>
    <dsp:sp modelId="{FA2DA493-C095-4F81-970D-A0BE0768C575}">
      <dsp:nvSpPr>
        <dsp:cNvPr id="0" name=""/>
        <dsp:cNvSpPr/>
      </dsp:nvSpPr>
      <dsp:spPr>
        <a:xfrm>
          <a:off x="3436061" y="1760289"/>
          <a:ext cx="1901075" cy="1207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C1BF72-BA26-4D8D-8861-6CF14CD762A4}">
      <dsp:nvSpPr>
        <dsp:cNvPr id="0" name=""/>
        <dsp:cNvSpPr/>
      </dsp:nvSpPr>
      <dsp:spPr>
        <a:xfrm>
          <a:off x="3647292" y="1960958"/>
          <a:ext cx="1901075" cy="120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рефлексия деятельности;</a:t>
          </a:r>
          <a:endParaRPr lang="ru-RU" sz="1700" kern="1200" dirty="0"/>
        </a:p>
      </dsp:txBody>
      <dsp:txXfrm>
        <a:off x="3682649" y="1996315"/>
        <a:ext cx="1830361" cy="1136468"/>
      </dsp:txXfrm>
    </dsp:sp>
    <dsp:sp modelId="{923680A0-1ED4-4598-ACCB-45ABEC5EE8F6}">
      <dsp:nvSpPr>
        <dsp:cNvPr id="0" name=""/>
        <dsp:cNvSpPr/>
      </dsp:nvSpPr>
      <dsp:spPr>
        <a:xfrm>
          <a:off x="5759598" y="1760289"/>
          <a:ext cx="1901075" cy="1207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2C3BF8-1731-41DC-8C1B-F6B3DD64815F}">
      <dsp:nvSpPr>
        <dsp:cNvPr id="0" name=""/>
        <dsp:cNvSpPr/>
      </dsp:nvSpPr>
      <dsp:spPr>
        <a:xfrm>
          <a:off x="5970829" y="1960958"/>
          <a:ext cx="1901075" cy="120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рефлексия содержания учебного материала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6006186" y="1996315"/>
        <a:ext cx="1830361" cy="11364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575DA-4BFD-4BD9-BA04-34B2237E5218}">
      <dsp:nvSpPr>
        <dsp:cNvPr id="0" name=""/>
        <dsp:cNvSpPr/>
      </dsp:nvSpPr>
      <dsp:spPr>
        <a:xfrm rot="5400000">
          <a:off x="418423" y="2272022"/>
          <a:ext cx="1246480" cy="207411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3D0C1A-EECC-4552-9A55-EB50822EF52C}">
      <dsp:nvSpPr>
        <dsp:cNvPr id="0" name=""/>
        <dsp:cNvSpPr/>
      </dsp:nvSpPr>
      <dsp:spPr>
        <a:xfrm>
          <a:off x="210355" y="2891736"/>
          <a:ext cx="1872523" cy="164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 понял…</a:t>
          </a:r>
          <a:endParaRPr lang="ru-RU" sz="2200" kern="1200" dirty="0"/>
        </a:p>
      </dsp:txBody>
      <dsp:txXfrm>
        <a:off x="210355" y="2891736"/>
        <a:ext cx="1872523" cy="1641376"/>
      </dsp:txXfrm>
    </dsp:sp>
    <dsp:sp modelId="{288FC4B1-DA13-417C-AD9E-EEBFFC304878}">
      <dsp:nvSpPr>
        <dsp:cNvPr id="0" name=""/>
        <dsp:cNvSpPr/>
      </dsp:nvSpPr>
      <dsp:spPr>
        <a:xfrm>
          <a:off x="1729572" y="2119323"/>
          <a:ext cx="353306" cy="35330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20B551-A075-49B9-AFF8-9361B3073A37}">
      <dsp:nvSpPr>
        <dsp:cNvPr id="0" name=""/>
        <dsp:cNvSpPr/>
      </dsp:nvSpPr>
      <dsp:spPr>
        <a:xfrm rot="5400000">
          <a:off x="2710758" y="1704782"/>
          <a:ext cx="1246480" cy="207411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7CB77E-96F0-465F-B228-550F61FCD2F8}">
      <dsp:nvSpPr>
        <dsp:cNvPr id="0" name=""/>
        <dsp:cNvSpPr/>
      </dsp:nvSpPr>
      <dsp:spPr>
        <a:xfrm>
          <a:off x="2502689" y="2324496"/>
          <a:ext cx="1872523" cy="164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Понял, но сомневаюсь…</a:t>
          </a:r>
          <a:endParaRPr lang="ru-RU" sz="2200" kern="1200" dirty="0"/>
        </a:p>
      </dsp:txBody>
      <dsp:txXfrm>
        <a:off x="2502689" y="2324496"/>
        <a:ext cx="1872523" cy="1641376"/>
      </dsp:txXfrm>
    </dsp:sp>
    <dsp:sp modelId="{0FF6F8F3-4867-488A-A233-2D76BF1539AC}">
      <dsp:nvSpPr>
        <dsp:cNvPr id="0" name=""/>
        <dsp:cNvSpPr/>
      </dsp:nvSpPr>
      <dsp:spPr>
        <a:xfrm>
          <a:off x="4021906" y="1552083"/>
          <a:ext cx="353306" cy="35330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9570BD-30B2-4F88-8E5B-241760E30E87}">
      <dsp:nvSpPr>
        <dsp:cNvPr id="0" name=""/>
        <dsp:cNvSpPr/>
      </dsp:nvSpPr>
      <dsp:spPr>
        <a:xfrm rot="5400000">
          <a:off x="5003092" y="1137541"/>
          <a:ext cx="1246480" cy="207411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7CCE81-06AB-46F9-9B39-6C32CAB181AD}">
      <dsp:nvSpPr>
        <dsp:cNvPr id="0" name=""/>
        <dsp:cNvSpPr/>
      </dsp:nvSpPr>
      <dsp:spPr>
        <a:xfrm>
          <a:off x="4795023" y="1757255"/>
          <a:ext cx="1872523" cy="164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Понял и могу применить…</a:t>
          </a:r>
          <a:endParaRPr lang="ru-RU" sz="2200" kern="1200" dirty="0"/>
        </a:p>
      </dsp:txBody>
      <dsp:txXfrm>
        <a:off x="4795023" y="1757255"/>
        <a:ext cx="1872523" cy="1641376"/>
      </dsp:txXfrm>
    </dsp:sp>
    <dsp:sp modelId="{B5198545-6ABF-480A-9E57-DF631AC62ABA}">
      <dsp:nvSpPr>
        <dsp:cNvPr id="0" name=""/>
        <dsp:cNvSpPr/>
      </dsp:nvSpPr>
      <dsp:spPr>
        <a:xfrm>
          <a:off x="6314241" y="984843"/>
          <a:ext cx="353306" cy="35330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6658AD-4FD3-4EDF-A3CF-E76F1E7C6A06}">
      <dsp:nvSpPr>
        <dsp:cNvPr id="0" name=""/>
        <dsp:cNvSpPr/>
      </dsp:nvSpPr>
      <dsp:spPr>
        <a:xfrm rot="5400000">
          <a:off x="7295426" y="570301"/>
          <a:ext cx="1246480" cy="207411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A72368-4702-4539-8718-41E6F992CCE0}">
      <dsp:nvSpPr>
        <dsp:cNvPr id="0" name=""/>
        <dsp:cNvSpPr/>
      </dsp:nvSpPr>
      <dsp:spPr>
        <a:xfrm>
          <a:off x="7087358" y="1190015"/>
          <a:ext cx="1872523" cy="164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Понял и могу научить других…</a:t>
          </a:r>
          <a:endParaRPr lang="ru-RU" sz="2200" kern="1200" dirty="0"/>
        </a:p>
      </dsp:txBody>
      <dsp:txXfrm>
        <a:off x="7087358" y="1190015"/>
        <a:ext cx="1872523" cy="1641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BEE6-B920-4D7D-8A55-B5C0C533211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B8D5-9950-4E7A-9511-FDA679778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7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BEE6-B920-4D7D-8A55-B5C0C533211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B8D5-9950-4E7A-9511-FDA679778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5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BEE6-B920-4D7D-8A55-B5C0C533211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B8D5-9950-4E7A-9511-FDA679778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BEE6-B920-4D7D-8A55-B5C0C533211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B8D5-9950-4E7A-9511-FDA679778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2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BEE6-B920-4D7D-8A55-B5C0C533211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B8D5-9950-4E7A-9511-FDA679778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1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BEE6-B920-4D7D-8A55-B5C0C533211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B8D5-9950-4E7A-9511-FDA679778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9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BEE6-B920-4D7D-8A55-B5C0C533211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B8D5-9950-4E7A-9511-FDA679778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9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BEE6-B920-4D7D-8A55-B5C0C533211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B8D5-9950-4E7A-9511-FDA679778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8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BEE6-B920-4D7D-8A55-B5C0C533211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B8D5-9950-4E7A-9511-FDA679778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9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BEE6-B920-4D7D-8A55-B5C0C533211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B8D5-9950-4E7A-9511-FDA679778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0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BEE6-B920-4D7D-8A55-B5C0C533211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B8D5-9950-4E7A-9511-FDA679778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2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1BEE6-B920-4D7D-8A55-B5C0C533211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B8D5-9950-4E7A-9511-FDA679778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piliapp.com/random/lots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Layout" Target="../diagrams/layout6.xml"/><Relationship Id="rId7" Type="http://schemas.openxmlformats.org/officeDocument/2006/relationships/image" Target="../media/image9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2.gi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WhatsApp Image 2023-12-06 at 08.21.0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239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0299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Типы и виды урока теоретического обучения</a:t>
            </a:r>
            <a:endParaRPr lang="ru-RU" sz="7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725144"/>
            <a:ext cx="5436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«Настоящее счастье состоит в стремлении к познанию»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(итальянский ученый и писатель Умберто Эко)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3754" y="107921"/>
            <a:ext cx="5721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«</a:t>
            </a:r>
            <a:r>
              <a:rPr lang="kk-KZ" sz="2000" dirty="0" smtClean="0"/>
              <a:t>Өскемен құрылыс колледжі</a:t>
            </a:r>
            <a:r>
              <a:rPr lang="ru-RU" sz="2000" dirty="0" smtClean="0"/>
              <a:t>» КММ</a:t>
            </a:r>
          </a:p>
          <a:p>
            <a:pPr algn="ctr"/>
            <a:r>
              <a:rPr lang="ru-RU" sz="2000" dirty="0" smtClean="0"/>
              <a:t>КГУ «Усть-Каменогорский колледж строительства»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847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270" y="0"/>
            <a:ext cx="83881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«Чемодан, мясорубка, корзина»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uprobrust.my1.ru/yulik/2018-03-26_17-14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856984" cy="35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07701"/>
              </p:ext>
            </p:extLst>
          </p:nvPr>
        </p:nvGraphicFramePr>
        <p:xfrm>
          <a:off x="275039" y="4528074"/>
          <a:ext cx="88689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320"/>
                <a:gridCol w="2956320"/>
                <a:gridCol w="2956320"/>
              </a:tblGrid>
              <a:tr h="1133174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chemeClr val="tx1"/>
                          </a:solidFill>
                        </a:rPr>
                        <a:t>Всё, что</a:t>
                      </a:r>
                      <a:r>
                        <a:rPr lang="ru-RU" sz="2800" i="1" baseline="0" dirty="0" smtClean="0">
                          <a:solidFill>
                            <a:schemeClr val="tx1"/>
                          </a:solidFill>
                        </a:rPr>
                        <a:t> пригодится в дальнейшем</a:t>
                      </a:r>
                      <a:endParaRPr lang="ru-RU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chemeClr val="tx1"/>
                          </a:solidFill>
                        </a:rPr>
                        <a:t>Информацию переработаю</a:t>
                      </a:r>
                      <a:endParaRPr lang="ru-RU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chemeClr val="tx1"/>
                          </a:solidFill>
                        </a:rPr>
                        <a:t>Всё выброшу</a:t>
                      </a:r>
                      <a:r>
                        <a:rPr lang="ru-RU" sz="2800" i="1" baseline="0" dirty="0" smtClean="0">
                          <a:solidFill>
                            <a:schemeClr val="tx1"/>
                          </a:solidFill>
                        </a:rPr>
                        <a:t> в корзин</a:t>
                      </a:r>
                      <a:endParaRPr lang="ru-RU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4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1928" y="0"/>
            <a:ext cx="40248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«Кубик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Блума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94928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https://ru.piliapp.com/random/lots</a:t>
            </a:r>
            <a:r>
              <a:rPr lang="en-US" sz="3600" dirty="0" smtClean="0">
                <a:hlinkClick r:id="rId2"/>
              </a:rPr>
              <a:t>/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764704"/>
            <a:ext cx="89644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200" dirty="0"/>
              <a:t>Что нового </a:t>
            </a:r>
            <a:r>
              <a:rPr lang="ru-RU" sz="2200" dirty="0" smtClean="0"/>
              <a:t>вы узнали </a:t>
            </a:r>
            <a:r>
              <a:rPr lang="ru-RU" sz="2200" dirty="0"/>
              <a:t>на уроке?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/>
              <a:t>Какие уже имеющиеся у </a:t>
            </a:r>
            <a:r>
              <a:rPr lang="ru-RU" sz="2200" dirty="0" smtClean="0"/>
              <a:t>вас </a:t>
            </a:r>
            <a:r>
              <a:rPr lang="ru-RU" sz="2200" dirty="0"/>
              <a:t>знания понадобились </a:t>
            </a:r>
            <a:r>
              <a:rPr lang="ru-RU" sz="2200" dirty="0" smtClean="0"/>
              <a:t>на уроке?</a:t>
            </a:r>
            <a:endParaRPr lang="ru-RU" sz="2200" dirty="0"/>
          </a:p>
          <a:p>
            <a:pPr marL="342900" indent="-342900">
              <a:buFont typeface="+mj-lt"/>
              <a:buAutoNum type="arabicPeriod"/>
            </a:pPr>
            <a:r>
              <a:rPr lang="ru-RU" sz="2200" dirty="0"/>
              <a:t>Кто и как </a:t>
            </a:r>
            <a:r>
              <a:rPr lang="ru-RU" sz="2200" dirty="0" smtClean="0"/>
              <a:t>вам </a:t>
            </a:r>
            <a:r>
              <a:rPr lang="ru-RU" sz="2200" dirty="0"/>
              <a:t>помогал(и) на </a:t>
            </a:r>
            <a:r>
              <a:rPr lang="ru-RU" sz="2200" dirty="0" smtClean="0"/>
              <a:t>уроке?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/>
              <a:t>Перечислите </a:t>
            </a:r>
            <a:r>
              <a:rPr lang="ru-RU" sz="2200" dirty="0" smtClean="0"/>
              <a:t>основные </a:t>
            </a:r>
            <a:r>
              <a:rPr lang="ru-RU" sz="2200" dirty="0"/>
              <a:t>проблемы и трудности, которые вы испытывали во время урока. Какими способами вы их преодолевали?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/>
              <a:t>Какие знания, полученные на уроке, понадобятся </a:t>
            </a:r>
            <a:r>
              <a:rPr lang="ru-RU" sz="2200" dirty="0" smtClean="0"/>
              <a:t>вам </a:t>
            </a:r>
            <a:r>
              <a:rPr lang="ru-RU" sz="2200" dirty="0"/>
              <a:t>в будущем</a:t>
            </a:r>
            <a:r>
              <a:rPr lang="ru-RU" sz="2200" dirty="0" smtClean="0"/>
              <a:t>? Где вы их примените?</a:t>
            </a:r>
            <a:endParaRPr lang="ru-RU" sz="2200" dirty="0"/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В </a:t>
            </a:r>
            <a:r>
              <a:rPr lang="ru-RU" sz="2200" dirty="0"/>
              <a:t>какой момент урока </a:t>
            </a:r>
            <a:r>
              <a:rPr lang="ru-RU" sz="2200" dirty="0" smtClean="0"/>
              <a:t>вы чувствовали </a:t>
            </a:r>
            <a:r>
              <a:rPr lang="ru-RU" sz="2200" dirty="0"/>
              <a:t>себя особенно успешным?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Какие способы и приемы работы вы использовали на уроке для достижения цели (составлял таблицу, рисовал схему, составлял тезисы и т.д.)?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За </a:t>
            </a:r>
            <a:r>
              <a:rPr lang="ru-RU" sz="2200" dirty="0"/>
              <a:t>что </a:t>
            </a:r>
            <a:r>
              <a:rPr lang="ru-RU" sz="2200" dirty="0" smtClean="0"/>
              <a:t>бы вы себя похвалили </a:t>
            </a:r>
            <a:r>
              <a:rPr lang="ru-RU" sz="2200" dirty="0"/>
              <a:t>на уроке</a:t>
            </a:r>
            <a:r>
              <a:rPr lang="ru-RU" sz="2200" dirty="0" smtClean="0"/>
              <a:t>?</a:t>
            </a:r>
            <a:r>
              <a:rPr lang="ru-RU" sz="2200" dirty="0"/>
              <a:t> Какие недоработки у вас были на уроке?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/>
              <a:t>Какой этап урока вы бы опустили, вычеркнули? Почему?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Что бы вы изменили </a:t>
            </a:r>
            <a:r>
              <a:rPr lang="ru-RU" sz="2200" dirty="0"/>
              <a:t>на уроке в </a:t>
            </a:r>
            <a:r>
              <a:rPr lang="ru-RU" sz="2200" dirty="0" smtClean="0"/>
              <a:t>последующем?</a:t>
            </a:r>
          </a:p>
        </p:txBody>
      </p:sp>
    </p:spTree>
    <p:extLst>
      <p:ext uri="{BB962C8B-B14F-4D97-AF65-F5344CB8AC3E}">
        <p14:creationId xmlns:p14="http://schemas.microsoft.com/office/powerpoint/2010/main" val="18789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4028" y="147401"/>
            <a:ext cx="76471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«Две звезды, одно пожелание»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s://avatars.dzeninfra.ru/get-zen_doc/175604/pub_5d642ebb9515ee00ae29c703_5d652badbf50d500ad7c44bc/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1519964" cy="233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s://static.wixstatic.com/media/204cd5_a5225551909e436b9ad307849fdd9a29~mv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https://static.wixstatic.com/media/204cd5_a5225551909e436b9ad307849fdd9a29~mv2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https://1.bp.blogspot.com/-clrGxdWaucU/X-7tOqiqNVI/AAAAAAAAAoo/BiAto5X667YBtc1__uhb0H9Sh1kz1bfLwCLcBGAsYHQ/s602/%25D1%2581%25D0%25BD%25D0%25B5%25D0%25B6%25D0%25B8%25D0%25BD%25D0%25BA%25D0%25B0_%25D1%2581%25D0%25B8%25D0%25BD%25D1%258F%25D1%258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38" y="3192692"/>
            <a:ext cx="2185531" cy="221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s://1.bp.blogspot.com/-clrGxdWaucU/X-7tOqiqNVI/AAAAAAAAAoo/BiAto5X667YBtc1__uhb0H9Sh1kz1bfLwCLcBGAsYHQ/s602/%25D1%2581%25D0%25BD%25D0%25B5%25D0%25B6%25D0%25B8%25D0%25BD%25D0%25BA%25D0%25B0_%25D1%2581%25D0%25B8%25D0%25BD%25D1%258F%25D1%258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" y="2239015"/>
            <a:ext cx="2185531" cy="221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5212357"/>
            <a:ext cx="3973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два момента, которые </a:t>
            </a:r>
            <a:r>
              <a:rPr lang="ru-RU" sz="2800" b="1" dirty="0" smtClean="0">
                <a:solidFill>
                  <a:srgbClr val="7030A0"/>
                </a:solidFill>
              </a:rPr>
              <a:t>получились </a:t>
            </a:r>
            <a:r>
              <a:rPr lang="ru-RU" sz="2800" b="1" dirty="0">
                <a:solidFill>
                  <a:srgbClr val="7030A0"/>
                </a:solidFill>
              </a:rPr>
              <a:t>хорошо в процессе урока</a:t>
            </a:r>
          </a:p>
        </p:txBody>
      </p:sp>
      <p:sp>
        <p:nvSpPr>
          <p:cNvPr id="10" name="AutoShape 9" descr="https://i.gifer.com/IY2X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1" descr="https://i.gifer.com/IY2X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C:\Users\HP\Desktop\IY2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37" y="2041425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076056" y="5172930"/>
            <a:ext cx="39017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одно действие, которое улучшит их работу на следующем уроке</a:t>
            </a:r>
          </a:p>
        </p:txBody>
      </p:sp>
    </p:spTree>
    <p:extLst>
      <p:ext uri="{BB962C8B-B14F-4D97-AF65-F5344CB8AC3E}">
        <p14:creationId xmlns:p14="http://schemas.microsoft.com/office/powerpoint/2010/main" val="40744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4028" y="147401"/>
            <a:ext cx="76471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Лесница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успеха»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78025466"/>
              </p:ext>
            </p:extLst>
          </p:nvPr>
        </p:nvGraphicFramePr>
        <p:xfrm>
          <a:off x="179512" y="2304256"/>
          <a:ext cx="896448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https://centraldecursos.com/wp-content/uploads/2015/12/apresentacao-power-point-8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centraldecursos.com/wp-content/uploads/2015/12/apresentacao-power-point-88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HP\Desktop\wp04de501b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20" y="2209175"/>
            <a:ext cx="2790188" cy="2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HP\Desktop\g7c4i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2" y="2924944"/>
            <a:ext cx="1454779" cy="242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HP\Desktop\Gjfe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90" y="1628800"/>
            <a:ext cx="2111653" cy="26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https://centraldecursos.com/wp-content/uploads/2015/12/apresentacao-power-point-93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7" name="Picture 13" descr="C:\Users\HP\Desktop\apresentacao-power-point-93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2334673" cy="24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2425"/>
            <a:ext cx="8686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Урок </a:t>
            </a:r>
            <a:r>
              <a:rPr lang="ru-RU" sz="2400" dirty="0" smtClean="0"/>
              <a:t>– основная единица образовательного процесса, </a:t>
            </a:r>
            <a:r>
              <a:rPr lang="ru-RU" sz="2400" dirty="0"/>
              <a:t>это логически законченный, целостный, ограниченный определенными временными рамками отрезок учебно-воспитательного процесса, в котором учебная работа проводится с постоянным составом </a:t>
            </a:r>
            <a:r>
              <a:rPr lang="ru-RU" sz="2400" dirty="0" smtClean="0"/>
              <a:t>обучающихся </a:t>
            </a:r>
            <a:r>
              <a:rPr lang="ru-RU" sz="2400" dirty="0"/>
              <a:t>примерно одного возраста и уровня подготовки.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12856904"/>
              </p:ext>
            </p:extLst>
          </p:nvPr>
        </p:nvGraphicFramePr>
        <p:xfrm>
          <a:off x="323528" y="2780928"/>
          <a:ext cx="8542731" cy="393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3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90414"/>
            <a:ext cx="648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Требования к современному уроку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1276721"/>
              </p:ext>
            </p:extLst>
          </p:nvPr>
        </p:nvGraphicFramePr>
        <p:xfrm>
          <a:off x="0" y="675189"/>
          <a:ext cx="9036496" cy="440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52003" y="4994012"/>
            <a:ext cx="5590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Системно-</a:t>
            </a:r>
            <a:r>
              <a:rPr lang="ru-RU" sz="2800" b="1" dirty="0" err="1" smtClean="0">
                <a:solidFill>
                  <a:srgbClr val="7030A0"/>
                </a:solidFill>
              </a:rPr>
              <a:t>деятельностный</a:t>
            </a:r>
            <a:r>
              <a:rPr lang="ru-RU" sz="2800" b="1" dirty="0" smtClean="0">
                <a:solidFill>
                  <a:srgbClr val="7030A0"/>
                </a:solidFill>
              </a:rPr>
              <a:t> подход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5993" y="551723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Главное научить </a:t>
            </a:r>
            <a:r>
              <a:rPr lang="ru-RU" sz="2000" dirty="0" smtClean="0"/>
              <a:t>студента </a:t>
            </a:r>
            <a:r>
              <a:rPr lang="ru-RU" sz="2000" dirty="0"/>
              <a:t>КАК делать, т.е. вооружить его способом </a:t>
            </a:r>
            <a:r>
              <a:rPr lang="ru-RU" sz="2000" dirty="0" smtClean="0"/>
              <a:t>действия. </a:t>
            </a:r>
          </a:p>
          <a:p>
            <a:r>
              <a:rPr lang="ru-RU" sz="2000" dirty="0" err="1" smtClean="0"/>
              <a:t>Знаниевый</a:t>
            </a:r>
            <a:r>
              <a:rPr lang="ru-RU" sz="2000" dirty="0" smtClean="0"/>
              <a:t> </a:t>
            </a:r>
            <a:r>
              <a:rPr lang="ru-RU" sz="2000" dirty="0"/>
              <a:t>компонент отходит на второй план. </a:t>
            </a:r>
            <a:endParaRPr lang="ru-RU" sz="2000" dirty="0" smtClean="0"/>
          </a:p>
          <a:p>
            <a:r>
              <a:rPr lang="ru-RU" sz="2000" dirty="0" smtClean="0"/>
              <a:t>«Если </a:t>
            </a:r>
            <a:r>
              <a:rPr lang="ru-RU" sz="2000" dirty="0"/>
              <a:t>я </a:t>
            </a:r>
            <a:r>
              <a:rPr lang="ru-RU" sz="2000" dirty="0" smtClean="0"/>
              <a:t>знаю, КАК это </a:t>
            </a:r>
            <a:r>
              <a:rPr lang="ru-RU" sz="2000" dirty="0"/>
              <a:t>сделать и </a:t>
            </a:r>
            <a:r>
              <a:rPr lang="ru-RU" sz="2000" dirty="0" smtClean="0"/>
              <a:t>ГДЕ взять </a:t>
            </a:r>
            <a:r>
              <a:rPr lang="ru-RU" sz="2000" dirty="0"/>
              <a:t>нужную информацию, то я это сделаю </a:t>
            </a:r>
            <a:r>
              <a:rPr lang="ru-RU" sz="2000" dirty="0" smtClean="0"/>
              <a:t>САМ»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05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488" y="116632"/>
            <a:ext cx="7434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Типы урока теоретического обучения по Б. П. Есипову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8572340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-27384"/>
            <a:ext cx="6664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Структура комбинированного урока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115" y="557391"/>
            <a:ext cx="24080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(90 минут)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12047015"/>
              </p:ext>
            </p:extLst>
          </p:nvPr>
        </p:nvGraphicFramePr>
        <p:xfrm>
          <a:off x="35496" y="1358539"/>
          <a:ext cx="7488832" cy="549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28475" y="776898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7030A0"/>
                </a:solidFill>
              </a:rPr>
              <a:t>(хронометраж </a:t>
            </a:r>
          </a:p>
          <a:p>
            <a:pPr algn="ctr"/>
            <a:r>
              <a:rPr lang="ru-RU" sz="2000" b="1" i="1" u="sng" dirty="0" smtClean="0">
                <a:solidFill>
                  <a:srgbClr val="7030A0"/>
                </a:solidFill>
              </a:rPr>
              <a:t>по </a:t>
            </a:r>
            <a:r>
              <a:rPr lang="ru-RU" sz="2000" b="1" i="1" u="sng" dirty="0" err="1" smtClean="0">
                <a:solidFill>
                  <a:srgbClr val="7030A0"/>
                </a:solidFill>
              </a:rPr>
              <a:t>Д.Колбу</a:t>
            </a:r>
            <a:r>
              <a:rPr lang="ru-RU" sz="2000" b="1" i="1" u="sng" dirty="0" smtClean="0">
                <a:solidFill>
                  <a:srgbClr val="7030A0"/>
                </a:solidFill>
              </a:rPr>
              <a:t>)</a:t>
            </a:r>
            <a:endParaRPr lang="ru-RU" sz="2000" b="1" i="1" u="sng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3565" y="1556792"/>
            <a:ext cx="22029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10% времени урока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3356992"/>
            <a:ext cx="22029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80% времени урока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65573" y="5212357"/>
            <a:ext cx="22029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10% времени урока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6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07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Рефлексия на уроке</a:t>
            </a:r>
            <a:endParaRPr lang="ru-RU" sz="6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3713" y="5103674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Рефлексия – особый вид мышления… Рефлексивное мышление означает фокусирование вашего внимания. Оно означает тщательное взвешивание, оценку и выбор</a:t>
            </a:r>
          </a:p>
          <a:p>
            <a:pPr algn="r"/>
            <a:r>
              <a:rPr lang="ru-RU" dirty="0">
                <a:solidFill>
                  <a:srgbClr val="7030A0"/>
                </a:solidFill>
              </a:rPr>
              <a:t>Р. </a:t>
            </a:r>
            <a:r>
              <a:rPr lang="ru-RU" dirty="0" err="1">
                <a:solidFill>
                  <a:srgbClr val="7030A0"/>
                </a:solidFill>
              </a:rPr>
              <a:t>Бустром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leader-id.storage.yandexcloud.net/upload/2564997/45ee05e9-0eed-4c3c-b567-7834f1baf1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53178"/>
            <a:ext cx="5400600" cy="38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2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39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Слово рефлексия происходит от </a:t>
            </a:r>
            <a:r>
              <a:rPr lang="ru-RU" b="1" i="1" dirty="0"/>
              <a:t>латинского </a:t>
            </a:r>
            <a:r>
              <a:rPr lang="ru-RU" i="1" dirty="0"/>
              <a:t> </a:t>
            </a:r>
            <a:r>
              <a:rPr lang="ru-RU" b="1" i="1" dirty="0" err="1"/>
              <a:t>reflexio</a:t>
            </a:r>
            <a:r>
              <a:rPr lang="ru-RU" b="1" i="1" dirty="0"/>
              <a:t> – обращение назад, </a:t>
            </a:r>
            <a:r>
              <a:rPr lang="ru-RU" i="1" dirty="0"/>
              <a:t>умение размышлять, заниматься самонаблюдением, самоанализ, осмысление, оценка предпосылок, условий и результатов собственной деятельности, внутренней жизни.</a:t>
            </a:r>
            <a:endParaRPr lang="ru-RU" dirty="0"/>
          </a:p>
          <a:p>
            <a:pPr algn="ctr"/>
            <a:r>
              <a:rPr lang="ru-RU" dirty="0" smtClean="0"/>
              <a:t>Словарь </a:t>
            </a:r>
            <a:r>
              <a:rPr lang="ru-RU" dirty="0"/>
              <a:t>иностранных языков определяет рефлексию как размышление о своём внутреннем состоянии, самопознание. </a:t>
            </a:r>
            <a:endParaRPr lang="ru-RU" dirty="0" smtClean="0"/>
          </a:p>
          <a:p>
            <a:pPr algn="ctr"/>
            <a:r>
              <a:rPr lang="ru-RU" b="1" i="1" dirty="0" smtClean="0"/>
              <a:t>Толковый </a:t>
            </a:r>
            <a:r>
              <a:rPr lang="ru-RU" b="1" i="1" dirty="0"/>
              <a:t>словарь русского языка трактует рефлексию как самоанализ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современной педагогике под рефлексией понимают самоанализ деятельности и её результатов.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89995954"/>
              </p:ext>
            </p:extLst>
          </p:nvPr>
        </p:nvGraphicFramePr>
        <p:xfrm>
          <a:off x="0" y="2348880"/>
          <a:ext cx="898443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534" y="6150114"/>
            <a:ext cx="9120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Приведите активные и интерактивные формы и методы работы для каждого этапа.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otkritkis.com/wp-content/uploads/2022/07/gjfeu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132855"/>
            <a:ext cx="1598578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4716" y="172864"/>
            <a:ext cx="3740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ПлюМИн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76846"/>
              </p:ext>
            </p:extLst>
          </p:nvPr>
        </p:nvGraphicFramePr>
        <p:xfrm>
          <a:off x="0" y="1324992"/>
          <a:ext cx="9144000" cy="32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5596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«Плюс»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«Минус»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«Интересно»</a:t>
                      </a:r>
                      <a:endParaRPr lang="ru-RU" sz="3200" dirty="0"/>
                    </a:p>
                  </a:txBody>
                  <a:tcPr/>
                </a:tc>
              </a:tr>
              <a:tr h="6559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s://avatars.dzeninfra.ru/get-zen_doc/175604/pub_5d642ebb9515ee00ae29c703_5d652badbf50d500ad7c44bc/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17032"/>
            <a:ext cx="2115070" cy="32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472" y="8323"/>
            <a:ext cx="3506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«Сэндвич»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4713" t="38567" r="26901" b="23968"/>
          <a:stretch/>
        </p:blipFill>
        <p:spPr bwMode="auto">
          <a:xfrm>
            <a:off x="72008" y="1844824"/>
            <a:ext cx="9036496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https://avatars.dzeninfra.ru/get-zen_doc/175604/pub_5d642ebb9515ee00ae29c703_5d652badbf50d500ad7c44bc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1"/>
            <a:ext cx="1080120" cy="166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866</Words>
  <Application>Microsoft Office PowerPoint</Application>
  <PresentationFormat>Экран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Типы и виды урока теоретического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и виды урока</dc:title>
  <dc:creator>HP</dc:creator>
  <cp:lastModifiedBy>Пользователь</cp:lastModifiedBy>
  <cp:revision>29</cp:revision>
  <dcterms:created xsi:type="dcterms:W3CDTF">2024-02-07T03:51:08Z</dcterms:created>
  <dcterms:modified xsi:type="dcterms:W3CDTF">2024-02-08T10:03:46Z</dcterms:modified>
</cp:coreProperties>
</file>