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72" r:id="rId3"/>
    <p:sldId id="273" r:id="rId4"/>
    <p:sldId id="266" r:id="rId5"/>
    <p:sldId id="267" r:id="rId6"/>
    <p:sldId id="268" r:id="rId7"/>
    <p:sldId id="269" r:id="rId8"/>
    <p:sldId id="275" r:id="rId9"/>
    <p:sldId id="276" r:id="rId10"/>
    <p:sldId id="277" r:id="rId11"/>
    <p:sldId id="278" r:id="rId12"/>
    <p:sldId id="263" r:id="rId13"/>
    <p:sldId id="279" r:id="rId14"/>
    <p:sldId id="28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33" d="100"/>
          <a:sy n="33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F4301-B9ED-4D44-BD67-C2F69FBC79A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CB97F-28F2-4F29-BA27-851C4047C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87B3-3552-4C0D-B9AF-88A8A4E19E0C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984B1-35FC-4774-B385-F26B67A4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96;&#1082;&#1086;&#1083;&#1072;\&#1050;&#1086;&#1085;&#1082;&#1091;&#1088;&#1089;%20&#1059;&#1095;&#1080;&#1090;&#1077;&#1083;&#1100;%20&#1079;&#1076;&#1086;&#1088;&#1086;&#1074;&#1100;&#1103;%20&#1056;&#1086;&#1089;&#1089;&#1080;&#1080;\Clap%20Your%20Hands%20with%20Lyrics%20--%20Popular%20English%20Nursery%20Rhymes%20for%20Kids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-english.com/directory/gamesforchildren" TargetMode="External"/><Relationship Id="rId2" Type="http://schemas.openxmlformats.org/officeDocument/2006/relationships/hyperlink" Target="https://www.youtube.com/watch?v=tWe93wO0Vm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82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Семенковская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основная школа имени С.В.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Солодягина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771" y="1714488"/>
            <a:ext cx="733388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сравнения прилагательных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класс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УМК «Английский язык»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Ю.А. Комарова, И.В. Ларионова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первой квалификационной категории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Полякова Анна Николаевна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im0-tub-ru.yandex.net/i?id=bae5d6ef8ff69c924fe7b7640225e3b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429266"/>
            <a:ext cx="1714480" cy="14287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528" y="59293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000108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2214554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bigger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2214554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strong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357562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small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4500570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old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68" y="1000108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stronger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4572008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smaller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512" y="1000108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older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3357562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oldest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512" y="3357562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smallest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2214554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strongest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68" y="4500570"/>
            <a:ext cx="234316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biggest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ap Your Hands with Lyrics -- Popular English Nursery Rhymes for Ki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0-tub-ru.yandex.net/i?id=bae5d6ef8ff69c924fe7b7640225e3b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429266"/>
            <a:ext cx="1714480" cy="1428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528" y="59293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71480"/>
            <a:ext cx="185738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dog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071810"/>
            <a:ext cx="107157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1736" y="1785926"/>
            <a:ext cx="2286016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monkey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571480"/>
            <a:ext cx="1928826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bird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571480"/>
            <a:ext cx="135732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1785926"/>
            <a:ext cx="135732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taller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785926"/>
            <a:ext cx="221457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giraffe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58" y="571480"/>
            <a:ext cx="185738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smaller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57290" y="3071810"/>
            <a:ext cx="2000264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girls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72462" y="571480"/>
            <a:ext cx="84773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64" y="1785926"/>
            <a:ext cx="78581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72396" y="1785926"/>
            <a:ext cx="135732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0430" y="3071810"/>
            <a:ext cx="185738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boys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29256" y="3071810"/>
            <a:ext cx="207170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stronger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2396" y="3071810"/>
            <a:ext cx="135732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4000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im0-tub-ru.yandex.net/i?id=bae5d6ef8ff69c924fe7b7640225e3b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429266"/>
            <a:ext cx="1714480" cy="14287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528" y="59293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ru-RU" sz="3200" b="1" dirty="0"/>
          </a:p>
        </p:txBody>
      </p:sp>
      <p:pic>
        <p:nvPicPr>
          <p:cNvPr id="30725" name="Picture 5" descr="C:\Users\User\Desktop\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807" y="298300"/>
            <a:ext cx="6227443" cy="620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554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25689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Комарова Ю.А. Английский язык.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Brilliant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учебник для 3 класса общеобразовательных организаций / Ю.А. Комарова, И.В. Ларионова. Ж.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Перретт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3-е изд. – М.: ООО «Русское слово - учебник»: Макмиллан, 2015. – 120 с.: ил. – (Начальная инновационная школа)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для учителя к учебнику Ю.А. Комаровой, И.В. Ларионовой, Ж.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«Английский язык.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Brilliant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3 класс / Ю.А. Комарова, И.В. Ларионова. Ж.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Перретт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М.: ООО «Русское слово - учебник»: Макмиллан, 2012. – 104 с. - (ФГОС - Начальная инновационная школа)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Афанасьева О.В. Английский язык, 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2 ч. Ч 1 : учебник / О.В. Афанасьева, И.В. Михеева. – 3-е изд., стереотип. – М.: Дрофа, 2014. – 126,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с, : ил. 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ROM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аудиоприложение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Rainbow English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https://www.youtube.com/watch?v=tWe93wO0VmE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Фурсенко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С.В. Грамматика в стихах: Веселые грамматические рифмовки английского языка. – СПБ.: КАРО, 2013. – 160 с.: ил.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https://puzzle-english.com/directory/gamesforchildren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18118" t="8789" r="18741" b="6250"/>
          <a:stretch>
            <a:fillRect/>
          </a:stretch>
        </p:blipFill>
        <p:spPr bwMode="auto">
          <a:xfrm>
            <a:off x="0" y="0"/>
            <a:ext cx="9537388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rasler.ru/wp-content/uploads/2019/06/%D0%9A%D0%B0%D1%80%D1%82%D0%B8%D0%BD%D0%BA%D0%B8-%D0%B4%D0%BB%D1%8F-%D0%B4%D0%B5%D1%82%D0%B5%D0%B9-%D1%81%D0%BA%D0%B0%D0%B7%D0%BE%D1%87%D0%BD%D1%8B%D0%B9-%D0%B7%D0%B0%D0%BC%D0%BE%D0%BA-%D0%B2%D0%BE%D0%BB%D1%88%D0%B5%D0%B1%D0%BD%D1%8B%D0%B9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rasler.ru/wp-content/uploads/2019/06/%D0%9A%D0%B0%D1%80%D1%82%D0%B8%D0%BD%D0%BA%D0%B8-%D0%B4%D0%BB%D1%8F-%D0%B4%D0%B5%D1%82%D0%B5%D0%B9-%D1%81%D0%BA%D0%B0%D0%B7%D0%BE%D1%87%D0%BD%D1%8B%D0%B9-%D0%B7%D0%B0%D0%BC%D0%BE%D0%BA-%D0%B2%D0%BE%D0%BB%D1%88%D0%B5%D0%B1%D0%BD%D1%8B%D0%B9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Картинки-для-детей-сказочный-замок-волшебный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219950" cy="6429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4207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Where are the keys?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6000768"/>
            <a:ext cx="297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Find 6 keys!</a:t>
            </a:r>
            <a:endParaRPr lang="ru-RU" sz="4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42976" y="1428736"/>
            <a:ext cx="5414111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Read the </a:t>
            </a:r>
            <a:r>
              <a:rPr kumimoji="0" lang="en-US" sz="4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ryphme</a:t>
            </a:r>
            <a:r>
              <a:rPr kumimoji="0" lang="en-US" sz="4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Good-better-the best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Never have a rest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Till good is better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better is the best.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im0-tub-ru.yandex.net/i?id=bae5d6ef8ff69c924fe7b7640225e3b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429266"/>
            <a:ext cx="1714480" cy="14287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571480"/>
            <a:ext cx="3203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Hello, Mr. Tongue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 l="12079" t="25390" r="29722" b="12109"/>
          <a:stretch>
            <a:fillRect/>
          </a:stretch>
        </p:blipFill>
        <p:spPr bwMode="auto">
          <a:xfrm>
            <a:off x="5929322" y="285728"/>
            <a:ext cx="2000264" cy="120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528" y="6000768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071546"/>
            <a:ext cx="4786346" cy="164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hronika.info/uploads/posts/2017-04/1493389142_zhivotny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928629" cy="857256"/>
          </a:xfrm>
          <a:prstGeom prst="rect">
            <a:avLst/>
          </a:prstGeom>
          <a:noFill/>
        </p:spPr>
      </p:pic>
      <p:pic>
        <p:nvPicPr>
          <p:cNvPr id="3" name="Picture 2" descr="http://hronika.info/uploads/posts/2017-04/1493389142_zhivotny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357298"/>
            <a:ext cx="1143008" cy="1055158"/>
          </a:xfrm>
          <a:prstGeom prst="rect">
            <a:avLst/>
          </a:prstGeom>
          <a:noFill/>
        </p:spPr>
      </p:pic>
      <p:pic>
        <p:nvPicPr>
          <p:cNvPr id="5" name="Picture 2" descr="http://hronika.info/uploads/posts/2017-04/1493389142_zhivotnye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170437"/>
            <a:ext cx="1500198" cy="1384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2857496"/>
            <a:ext cx="5072098" cy="164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i.pinimg.com/originals/35/d3/fe/35d3fe936877750b40af074276a94b3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071810"/>
            <a:ext cx="1268204" cy="1285884"/>
          </a:xfrm>
          <a:prstGeom prst="rect">
            <a:avLst/>
          </a:prstGeom>
          <a:noFill/>
        </p:spPr>
      </p:pic>
      <p:pic>
        <p:nvPicPr>
          <p:cNvPr id="1032" name="Picture 8" descr="https://st2.depositphotos.com/5792148/8592/v/950/depositphotos_85925048-stock-illustration-lifting-weigh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928934"/>
            <a:ext cx="1601880" cy="1500198"/>
          </a:xfrm>
          <a:prstGeom prst="rect">
            <a:avLst/>
          </a:prstGeom>
          <a:noFill/>
        </p:spPr>
      </p:pic>
      <p:pic>
        <p:nvPicPr>
          <p:cNvPr id="1034" name="Picture 10" descr="https://i.pinimg.com/originals/10/02/44/1002447dff84a5d5297009c0edcedc8c.jpg"/>
          <p:cNvPicPr>
            <a:picLocks noChangeAspect="1" noChangeArrowheads="1"/>
          </p:cNvPicPr>
          <p:nvPr/>
        </p:nvPicPr>
        <p:blipFill>
          <a:blip r:embed="rId7" cstate="print"/>
          <a:srcRect b="8333"/>
          <a:stretch>
            <a:fillRect/>
          </a:stretch>
        </p:blipFill>
        <p:spPr bwMode="auto">
          <a:xfrm>
            <a:off x="2143108" y="2928934"/>
            <a:ext cx="1430996" cy="14772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4" y="4643446"/>
            <a:ext cx="3214710" cy="1928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3" descr="C:\Users\User\Downloads\4 (1).jpg"/>
          <p:cNvPicPr>
            <a:picLocks noChangeAspect="1" noChangeArrowheads="1"/>
          </p:cNvPicPr>
          <p:nvPr/>
        </p:nvPicPr>
        <p:blipFill>
          <a:blip r:embed="rId8" cstate="print"/>
          <a:srcRect l="63169" r="16666" b="18518"/>
          <a:stretch>
            <a:fillRect/>
          </a:stretch>
        </p:blipFill>
        <p:spPr bwMode="auto">
          <a:xfrm>
            <a:off x="2857488" y="4786322"/>
            <a:ext cx="571504" cy="1732007"/>
          </a:xfrm>
          <a:prstGeom prst="rect">
            <a:avLst/>
          </a:prstGeom>
          <a:noFill/>
        </p:spPr>
      </p:pic>
      <p:pic>
        <p:nvPicPr>
          <p:cNvPr id="18" name="Picture 13" descr="C:\Users\User\Downloads\4 (1).jpg"/>
          <p:cNvPicPr>
            <a:picLocks noChangeAspect="1" noChangeArrowheads="1"/>
          </p:cNvPicPr>
          <p:nvPr/>
        </p:nvPicPr>
        <p:blipFill>
          <a:blip r:embed="rId8" cstate="print"/>
          <a:srcRect l="37627" t="19717" r="47249" b="18518"/>
          <a:stretch>
            <a:fillRect/>
          </a:stretch>
        </p:blipFill>
        <p:spPr bwMode="auto">
          <a:xfrm>
            <a:off x="1928794" y="5214950"/>
            <a:ext cx="428628" cy="1312903"/>
          </a:xfrm>
          <a:prstGeom prst="rect">
            <a:avLst/>
          </a:prstGeom>
          <a:noFill/>
        </p:spPr>
      </p:pic>
      <p:pic>
        <p:nvPicPr>
          <p:cNvPr id="19" name="Picture 13" descr="C:\Users\User\Downloads\4 (1).jpg"/>
          <p:cNvPicPr>
            <a:picLocks noChangeAspect="1" noChangeArrowheads="1"/>
          </p:cNvPicPr>
          <p:nvPr/>
        </p:nvPicPr>
        <p:blipFill>
          <a:blip r:embed="rId8" cstate="print"/>
          <a:srcRect l="15278" t="30247" r="69598" b="18518"/>
          <a:stretch>
            <a:fillRect/>
          </a:stretch>
        </p:blipFill>
        <p:spPr bwMode="auto">
          <a:xfrm>
            <a:off x="928662" y="5357826"/>
            <a:ext cx="428628" cy="108906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357686" y="5072074"/>
            <a:ext cx="3500462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Tall-tall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-the tall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1357298"/>
            <a:ext cx="3286148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Big-bigg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bigg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3143248"/>
            <a:ext cx="3214710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Strong-strong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8581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of our lesson?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for the lesson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s://s3-us-west-2.amazonaws.com/rpmmultisite/wp-content/uploads/sites/205/2017/03/27191313/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72074"/>
            <a:ext cx="2105550" cy="1571636"/>
          </a:xfrm>
          <a:prstGeom prst="rect">
            <a:avLst/>
          </a:prstGeom>
          <a:noFill/>
        </p:spPr>
      </p:pic>
      <p:pic>
        <p:nvPicPr>
          <p:cNvPr id="5124" name="Picture 4" descr="http://pngimg.com/uploads/target/target_PNG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571744"/>
            <a:ext cx="1857388" cy="1857388"/>
          </a:xfrm>
          <a:prstGeom prst="rect">
            <a:avLst/>
          </a:prstGeom>
          <a:noFill/>
        </p:spPr>
      </p:pic>
      <p:pic>
        <p:nvPicPr>
          <p:cNvPr id="5126" name="Picture 6" descr="https://a.d-cd.net/f6a29ees-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1357299"/>
            <a:ext cx="1785949" cy="1785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peakenglishwell.ru/wp-content/uploads/2018/04/stepeni-sravneniya-prilagatelnyh-v-anglijskom-yazyke-uprazhneniya-2.jpg"/>
          <p:cNvPicPr>
            <a:picLocks noChangeAspect="1" noChangeArrowheads="1"/>
          </p:cNvPicPr>
          <p:nvPr/>
        </p:nvPicPr>
        <p:blipFill>
          <a:blip r:embed="rId2" cstate="print"/>
          <a:srcRect l="9211" r="6579"/>
          <a:stretch>
            <a:fillRect/>
          </a:stretch>
        </p:blipFill>
        <p:spPr bwMode="auto">
          <a:xfrm>
            <a:off x="0" y="500042"/>
            <a:ext cx="9144000" cy="4933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1428736"/>
            <a:ext cx="292895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4400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of our lesson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clipartbest.com/cliparts/Kin/X5e/KinX5e7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1696653" cy="13573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0"/>
            <a:ext cx="6104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Plan for the lesson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857628"/>
            <a:ext cx="2657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listen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s://ya-webdesign.com/images/sheet-clipart-paper-pen-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21380"/>
            <a:ext cx="1501015" cy="1636620"/>
          </a:xfrm>
          <a:prstGeom prst="rect">
            <a:avLst/>
          </a:prstGeom>
          <a:noFill/>
        </p:spPr>
      </p:pic>
      <p:pic>
        <p:nvPicPr>
          <p:cNvPr id="24584" name="Picture 8" descr="https://blogs.transparent.com/spanish/files/2012/05/Speech_logo-768x76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1643074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5214950"/>
            <a:ext cx="2586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write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2357430"/>
            <a:ext cx="2533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read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значок вектор открытая книга, книга, открытый, икону книги PNG и вектор пнг 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значок вектор открытая книга, книга, открытый, икону книги PNG и вектор пнг  для бесплатной загрузки"/>
          <p:cNvPicPr>
            <a:picLocks noChangeAspect="1" noChangeArrowheads="1"/>
          </p:cNvPicPr>
          <p:nvPr/>
        </p:nvPicPr>
        <p:blipFill>
          <a:blip r:embed="rId5" cstate="print"/>
          <a:srcRect l="7850" t="19625" r="7762" b="19537"/>
          <a:stretch>
            <a:fillRect/>
          </a:stretch>
        </p:blipFill>
        <p:spPr bwMode="auto">
          <a:xfrm>
            <a:off x="642910" y="2500306"/>
            <a:ext cx="1585463" cy="1143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24136" y="1081070"/>
            <a:ext cx="3289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speak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85728"/>
            <a:ext cx="3348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SNOWBALL</a:t>
            </a:r>
            <a:r>
              <a:rPr lang="ru-RU" sz="3600" b="1" dirty="0" smtClean="0"/>
              <a:t>»</a:t>
            </a:r>
            <a:endParaRPr lang="en-US" sz="3600" b="1" dirty="0"/>
          </a:p>
        </p:txBody>
      </p:sp>
      <p:pic>
        <p:nvPicPr>
          <p:cNvPr id="3" name="Picture 3" descr="https://im0-tub-ru.yandex.net/i?id=bae5d6ef8ff69c924fe7b7640225e3b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429266"/>
            <a:ext cx="1714480" cy="14287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528" y="59293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026" name="Picture 2" descr="Играть в Снежный ком - Иг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928926" cy="292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357298"/>
          <a:ext cx="557216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</a:tblGrid>
              <a:tr h="619124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Big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Big - Fine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big – fine</a:t>
                      </a:r>
                      <a:r>
                        <a:rPr lang="en-US" sz="4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beautiful</a:t>
                      </a:r>
                      <a:endParaRPr lang="ru-RU" sz="4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пустая-карточка-8471601.jpg"/>
          <p:cNvPicPr>
            <a:picLocks noChangeAspect="1" noChangeArrowheads="1"/>
          </p:cNvPicPr>
          <p:nvPr/>
        </p:nvPicPr>
        <p:blipFill>
          <a:blip r:embed="rId2" cstate="print"/>
          <a:srcRect l="14461" t="14583" r="15307" b="30208"/>
          <a:stretch>
            <a:fillRect/>
          </a:stretch>
        </p:blipFill>
        <p:spPr bwMode="auto">
          <a:xfrm>
            <a:off x="1428728" y="1714488"/>
            <a:ext cx="5929354" cy="3786214"/>
          </a:xfrm>
          <a:prstGeom prst="rect">
            <a:avLst/>
          </a:prstGeom>
          <a:noFill/>
        </p:spPr>
      </p:pic>
      <p:pic>
        <p:nvPicPr>
          <p:cNvPr id="3" name="Picture 3" descr="https://im0-tub-ru.yandex.net/i?id=bae5d6ef8ff69c924fe7b7640225e3bb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429266"/>
            <a:ext cx="1714480" cy="14287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528" y="5929330"/>
            <a:ext cx="321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2285992"/>
            <a:ext cx="34824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key is on the table.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key is under the table.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key is under the chair.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key is in the bag.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key is on the chair.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key is under the book.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key is on the floor.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860" y="428604"/>
            <a:ext cx="5113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LET’S FIND THE KEY!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517</TotalTime>
  <Words>438</Words>
  <Application>Microsoft Office PowerPoint</Application>
  <PresentationFormat>Экран (4:3)</PresentationFormat>
  <Paragraphs>90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User</cp:lastModifiedBy>
  <cp:revision>68</cp:revision>
  <dcterms:created xsi:type="dcterms:W3CDTF">2019-04-14T14:46:26Z</dcterms:created>
  <dcterms:modified xsi:type="dcterms:W3CDTF">2024-12-03T19:14:37Z</dcterms:modified>
</cp:coreProperties>
</file>