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77" r:id="rId6"/>
    <p:sldId id="278" r:id="rId7"/>
    <p:sldId id="279" r:id="rId8"/>
    <p:sldId id="263" r:id="rId9"/>
    <p:sldId id="265" r:id="rId10"/>
    <p:sldId id="264" r:id="rId11"/>
    <p:sldId id="282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8C1-EF0F-4182-AB21-2DC87B40B565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C6E7-CA88-473F-B6B6-2E76D5E6DB6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8C1-EF0F-4182-AB21-2DC87B40B565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C6E7-CA88-473F-B6B6-2E76D5E6DB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8C1-EF0F-4182-AB21-2DC87B40B565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C6E7-CA88-473F-B6B6-2E76D5E6DB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8C1-EF0F-4182-AB21-2DC87B40B565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C6E7-CA88-473F-B6B6-2E76D5E6DB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8C1-EF0F-4182-AB21-2DC87B40B565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C6E7-CA88-473F-B6B6-2E76D5E6DB6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8C1-EF0F-4182-AB21-2DC87B40B565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C6E7-CA88-473F-B6B6-2E76D5E6DB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8C1-EF0F-4182-AB21-2DC87B40B565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C6E7-CA88-473F-B6B6-2E76D5E6DB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8C1-EF0F-4182-AB21-2DC87B40B565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C6E7-CA88-473F-B6B6-2E76D5E6DB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8C1-EF0F-4182-AB21-2DC87B40B565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C6E7-CA88-473F-B6B6-2E76D5E6DB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8C1-EF0F-4182-AB21-2DC87B40B565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C6E7-CA88-473F-B6B6-2E76D5E6DB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8C1-EF0F-4182-AB21-2DC87B40B565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BE2C6E7-CA88-473F-B6B6-2E76D5E6DB6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C4C8C1-EF0F-4182-AB21-2DC87B40B565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E2C6E7-CA88-473F-B6B6-2E76D5E6DB6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768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Современная трактовка педагогических взглядов</a:t>
            </a:r>
            <a:br>
              <a:rPr lang="ru-RU" sz="2800" dirty="0" smtClean="0"/>
            </a:br>
            <a:r>
              <a:rPr lang="ru-RU" sz="2800" dirty="0" smtClean="0"/>
              <a:t>А.С. Макаренко о роли и значении </a:t>
            </a:r>
            <a:br>
              <a:rPr lang="ru-RU" sz="2800" dirty="0" smtClean="0"/>
            </a:br>
            <a:r>
              <a:rPr lang="ru-RU" sz="2800" dirty="0" smtClean="0"/>
              <a:t>развития коллектива воспитанников </a:t>
            </a:r>
            <a:br>
              <a:rPr lang="ru-RU" sz="2800" dirty="0" smtClean="0"/>
            </a:br>
            <a:r>
              <a:rPr lang="ru-RU" sz="2800" dirty="0" smtClean="0"/>
              <a:t>как средства передачи ценностей традиционной  культуры </a:t>
            </a:r>
            <a:br>
              <a:rPr lang="ru-RU" sz="2800" dirty="0" smtClean="0"/>
            </a:br>
            <a:r>
              <a:rPr lang="ru-RU" sz="2800" dirty="0" smtClean="0"/>
              <a:t>российского общества учащимся школы</a:t>
            </a:r>
            <a:endParaRPr lang="ru-RU" sz="2800" dirty="0"/>
          </a:p>
        </p:txBody>
      </p:sp>
      <p:pic>
        <p:nvPicPr>
          <p:cNvPr id="4" name="Содержимое 3" descr="Антон Семенович Макаренко педагог века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68960"/>
            <a:ext cx="4819352" cy="3169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1-1.userapi.com/c840621/v840621977/7833a/ngkZg4xQkBw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128792" cy="4968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692696"/>
            <a:ext cx="7772400" cy="11521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Советы А.С. Макаренко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204864"/>
            <a:ext cx="7772400" cy="3888432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/>
              <a:t>Дисциплина</a:t>
            </a:r>
          </a:p>
          <a:p>
            <a:pPr algn="ctr"/>
            <a:r>
              <a:rPr lang="ru-RU" sz="3200" i="1" dirty="0" smtClean="0"/>
              <a:t>Режим</a:t>
            </a:r>
          </a:p>
          <a:p>
            <a:pPr algn="ctr"/>
            <a:r>
              <a:rPr lang="ru-RU" sz="3200" i="1" dirty="0" smtClean="0"/>
              <a:t>Наказание</a:t>
            </a:r>
          </a:p>
          <a:p>
            <a:pPr algn="ctr"/>
            <a:r>
              <a:rPr lang="ru-RU" sz="3200" i="1" dirty="0" smtClean="0"/>
              <a:t>Поощрение</a:t>
            </a:r>
          </a:p>
          <a:p>
            <a:pPr algn="ctr"/>
            <a:r>
              <a:rPr lang="ru-RU" sz="3200" i="1" dirty="0" smtClean="0"/>
              <a:t>Метод «обходного» движения</a:t>
            </a:r>
          </a:p>
          <a:p>
            <a:pPr algn="ctr"/>
            <a:r>
              <a:rPr lang="ru-RU" sz="3200" i="1" dirty="0" smtClean="0"/>
              <a:t>«Воздействие словом»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131159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Радостно</a:t>
            </a:r>
            <a:endParaRPr lang="ru-RU" dirty="0"/>
          </a:p>
        </p:txBody>
      </p:sp>
      <p:pic>
        <p:nvPicPr>
          <p:cNvPr id="4098" name="Picture 2" descr="C:\Users\Рабочий\Desktop\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88840"/>
            <a:ext cx="4680520" cy="31683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Грустно</a:t>
            </a:r>
            <a:endParaRPr lang="ru-RU" dirty="0"/>
          </a:p>
        </p:txBody>
      </p:sp>
      <p:pic>
        <p:nvPicPr>
          <p:cNvPr id="21506" name="Picture 2" descr="C:\Users\Рабочий\Downloads\70041090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564904"/>
            <a:ext cx="3384376" cy="21602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Влюбленно</a:t>
            </a:r>
            <a:endParaRPr lang="ru-RU" dirty="0"/>
          </a:p>
        </p:txBody>
      </p:sp>
      <p:pic>
        <p:nvPicPr>
          <p:cNvPr id="22530" name="Picture 2" descr="C:\Users\Рабочий\Downloads\413491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4220" y="2204864"/>
            <a:ext cx="3535972" cy="25202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Удивленно</a:t>
            </a:r>
            <a:endParaRPr lang="ru-RU" dirty="0"/>
          </a:p>
        </p:txBody>
      </p:sp>
      <p:pic>
        <p:nvPicPr>
          <p:cNvPr id="23554" name="Picture 2" descr="C:\Users\Рабочий\Downloads\83605646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132856"/>
            <a:ext cx="3384376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Недовольно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92896"/>
            <a:ext cx="2664296" cy="18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5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Смущенно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357437"/>
            <a:ext cx="3168351" cy="272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9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Задумчиво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922" y="2348881"/>
            <a:ext cx="2453237" cy="18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Испуганно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36912"/>
            <a:ext cx="1944216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7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305800" cy="3096344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/>
              <a:t>«Коллектив — это социальная общность людей, объединенных на основе общественно значимых целей, общих ценностных ориентаций, совместной деятельности и общения»</a:t>
            </a: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309088"/>
          </a:xfrm>
        </p:spPr>
        <p:txBody>
          <a:bodyPr>
            <a:noAutofit/>
          </a:bodyPr>
          <a:lstStyle/>
          <a:p>
            <a:pPr algn="r"/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/>
              <a:t/>
            </a:r>
            <a:br>
              <a:rPr lang="ru-RU" sz="4000" b="1" i="1" dirty="0"/>
            </a:br>
            <a:r>
              <a:rPr lang="ru-RU" sz="4000" b="1" i="1" dirty="0" smtClean="0"/>
              <a:t>Живите </a:t>
            </a:r>
            <a:r>
              <a:rPr lang="ru-RU" sz="4000" b="1" i="1" dirty="0"/>
              <a:t>с детьми одной жизнью, одним коллективом. Работайте вместе, принимайте решения вместе, ставьте цели вместе</a:t>
            </a:r>
            <a:r>
              <a:rPr lang="ru-RU" sz="4000" b="1" i="1" dirty="0" smtClean="0"/>
              <a:t>.</a:t>
            </a:r>
            <a:br>
              <a:rPr lang="ru-RU" sz="4000" b="1" i="1" dirty="0" smtClean="0"/>
            </a:br>
            <a:r>
              <a:rPr lang="ru-RU" sz="4000" b="1" i="1" dirty="0" smtClean="0"/>
              <a:t>А.С. Макаренко</a:t>
            </a:r>
            <a:r>
              <a:rPr lang="ru-RU" sz="4000" i="1" dirty="0"/>
              <a:t/>
            </a:r>
            <a:br>
              <a:rPr lang="ru-RU" sz="4000" i="1" dirty="0"/>
            </a:b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1897065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абочий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476250"/>
            <a:ext cx="8458200" cy="5905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Рабочий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6840760" cy="38884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p.userapi.com/c846320/v846320935/30eee/4gCUrnByTI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768752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4303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.userapi.com/impf/c855332/v855332424/e0145/m4uedzhDHeU.jpg?size=720x1080&amp;quality=96&amp;sign=2bde150b118b27debe36b67d240f7e3e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331236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70.userapi.com/impg/liYo_VG9FVd8xn_xDYW1sw92qdVZ2Pm5STNnaQ/AJ1-GO8Z_ig.jpg?size=772x1080&amp;quality=95&amp;sign=8aaefeef0c19e2b690f2b37d99f993f4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094" y="1052735"/>
            <a:ext cx="3242762" cy="45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42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1.userapi.com/impg/jkyeFrmbuw2Uw9JyZeLC_PrhgeTCeKSZfgomNw/mqDM2lQ-20w.jpg?size=1280x853&amp;quality=95&amp;sign=f468fb3bf4246d12d73310ff1764dcf7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4713293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22.userapi.com/impg/a-Ne5MB0mRHhaKjJ-bJH9uwbN0qC1k8484j8xQ/U82fMFxSrhU.jpg?size=1280x853&amp;quality=95&amp;sign=a451df7b6a4545fe2e07796621d9eee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9726"/>
            <a:ext cx="475438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127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абочий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6624736" cy="44644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p.userapi.com/c834301/v834301935/11b77e/CjGAm-6_cS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01572"/>
            <a:ext cx="7704855" cy="4963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279</TotalTime>
  <Words>33</Words>
  <Application>Microsoft Office PowerPoint</Application>
  <PresentationFormat>Экран (4:3)</PresentationFormat>
  <Paragraphs>18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Calibri</vt:lpstr>
      <vt:lpstr>Constantia</vt:lpstr>
      <vt:lpstr>Wingdings 2</vt:lpstr>
      <vt:lpstr>Поток</vt:lpstr>
      <vt:lpstr>Современная трактовка педагогических взглядов А.С. Макаренко о роли и значении  развития коллектива воспитанников  как средства передачи ценностей традиционной  культуры  российского общества учащимся школы</vt:lpstr>
      <vt:lpstr>«Коллектив — это социальная общность людей, объединенных на основе общественно значимых целей, общих ценностных ориентаций, совместной деятельности и общения»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Советы А.С. Макаренко</vt:lpstr>
      <vt:lpstr>Радостно</vt:lpstr>
      <vt:lpstr>Грустно</vt:lpstr>
      <vt:lpstr>Влюбленно</vt:lpstr>
      <vt:lpstr>Удивленно</vt:lpstr>
      <vt:lpstr>Недовольно</vt:lpstr>
      <vt:lpstr>Смущенно</vt:lpstr>
      <vt:lpstr>Задумчиво</vt:lpstr>
      <vt:lpstr>Испуганно</vt:lpstr>
      <vt:lpstr>  Живите с детьми одной жизнью, одним коллективом. Работайте вместе, принимайте решения вместе, ставьте цели вместе. А.С. Макаренко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Рабочий</dc:creator>
  <cp:lastModifiedBy>Зульфия</cp:lastModifiedBy>
  <cp:revision>23</cp:revision>
  <dcterms:created xsi:type="dcterms:W3CDTF">2023-03-28T06:49:02Z</dcterms:created>
  <dcterms:modified xsi:type="dcterms:W3CDTF">2023-03-28T18:20:23Z</dcterms:modified>
</cp:coreProperties>
</file>