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486" r:id="rId2"/>
    <p:sldId id="543" r:id="rId3"/>
    <p:sldId id="519" r:id="rId4"/>
    <p:sldId id="520" r:id="rId5"/>
    <p:sldId id="521" r:id="rId6"/>
    <p:sldId id="522" r:id="rId7"/>
    <p:sldId id="524" r:id="rId8"/>
    <p:sldId id="526" r:id="rId9"/>
    <p:sldId id="528" r:id="rId10"/>
    <p:sldId id="527" r:id="rId11"/>
    <p:sldId id="529" r:id="rId12"/>
    <p:sldId id="525" r:id="rId13"/>
    <p:sldId id="523" r:id="rId14"/>
    <p:sldId id="530" r:id="rId15"/>
    <p:sldId id="531" r:id="rId16"/>
    <p:sldId id="532" r:id="rId17"/>
    <p:sldId id="544" r:id="rId18"/>
    <p:sldId id="535" r:id="rId19"/>
    <p:sldId id="358" r:id="rId20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ool14_user" initials="s" lastIdx="1" clrIdx="0">
    <p:extLst>
      <p:ext uri="{19B8F6BF-5375-455C-9EA6-DF929625EA0E}">
        <p15:presenceInfo xmlns:p15="http://schemas.microsoft.com/office/powerpoint/2012/main" userId="school14_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4A1E"/>
    <a:srgbClr val="FF0066"/>
    <a:srgbClr val="EB3DE3"/>
    <a:srgbClr val="FF99FF"/>
    <a:srgbClr val="FFD961"/>
    <a:srgbClr val="FFCE33"/>
    <a:srgbClr val="9AD35B"/>
    <a:srgbClr val="4BB2FF"/>
    <a:srgbClr val="F173EB"/>
    <a:srgbClr val="F79B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834" y="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6.wmf"/><Relationship Id="rId7" Type="http://schemas.openxmlformats.org/officeDocument/2006/relationships/image" Target="../media/image16.wmf"/><Relationship Id="rId2" Type="http://schemas.openxmlformats.org/officeDocument/2006/relationships/image" Target="../media/image10.wmf"/><Relationship Id="rId1" Type="http://schemas.openxmlformats.org/officeDocument/2006/relationships/image" Target="../media/image5.wmf"/><Relationship Id="rId6" Type="http://schemas.openxmlformats.org/officeDocument/2006/relationships/image" Target="../media/image14.wmf"/><Relationship Id="rId5" Type="http://schemas.openxmlformats.org/officeDocument/2006/relationships/image" Target="../media/image9.wmf"/><Relationship Id="rId10" Type="http://schemas.openxmlformats.org/officeDocument/2006/relationships/image" Target="../media/image21.wmf"/><Relationship Id="rId4" Type="http://schemas.openxmlformats.org/officeDocument/2006/relationships/image" Target="../media/image13.wmf"/><Relationship Id="rId9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3.wmf"/><Relationship Id="rId7" Type="http://schemas.openxmlformats.org/officeDocument/2006/relationships/image" Target="../media/image15.wmf"/><Relationship Id="rId2" Type="http://schemas.openxmlformats.org/officeDocument/2006/relationships/image" Target="../media/image8.wmf"/><Relationship Id="rId1" Type="http://schemas.openxmlformats.org/officeDocument/2006/relationships/image" Target="../media/image2.wmf"/><Relationship Id="rId6" Type="http://schemas.openxmlformats.org/officeDocument/2006/relationships/image" Target="../media/image12.wmf"/><Relationship Id="rId11" Type="http://schemas.openxmlformats.org/officeDocument/2006/relationships/image" Target="../media/image22.wmf"/><Relationship Id="rId5" Type="http://schemas.openxmlformats.org/officeDocument/2006/relationships/image" Target="../media/image7.wmf"/><Relationship Id="rId10" Type="http://schemas.openxmlformats.org/officeDocument/2006/relationships/image" Target="../media/image21.wmf"/><Relationship Id="rId4" Type="http://schemas.openxmlformats.org/officeDocument/2006/relationships/image" Target="../media/image11.wmf"/><Relationship Id="rId9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6.wmf"/><Relationship Id="rId7" Type="http://schemas.openxmlformats.org/officeDocument/2006/relationships/image" Target="../media/image16.wmf"/><Relationship Id="rId12" Type="http://schemas.openxmlformats.org/officeDocument/2006/relationships/image" Target="../media/image25.wmf"/><Relationship Id="rId2" Type="http://schemas.openxmlformats.org/officeDocument/2006/relationships/image" Target="../media/image10.wmf"/><Relationship Id="rId1" Type="http://schemas.openxmlformats.org/officeDocument/2006/relationships/image" Target="../media/image5.wmf"/><Relationship Id="rId6" Type="http://schemas.openxmlformats.org/officeDocument/2006/relationships/image" Target="../media/image14.wmf"/><Relationship Id="rId11" Type="http://schemas.openxmlformats.org/officeDocument/2006/relationships/image" Target="../media/image24.wmf"/><Relationship Id="rId5" Type="http://schemas.openxmlformats.org/officeDocument/2006/relationships/image" Target="../media/image9.wmf"/><Relationship Id="rId10" Type="http://schemas.openxmlformats.org/officeDocument/2006/relationships/image" Target="../media/image23.wmf"/><Relationship Id="rId4" Type="http://schemas.openxmlformats.org/officeDocument/2006/relationships/image" Target="../media/image13.wmf"/><Relationship Id="rId9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image" Target="../media/image27.wmf"/><Relationship Id="rId3" Type="http://schemas.openxmlformats.org/officeDocument/2006/relationships/image" Target="../media/image6.wmf"/><Relationship Id="rId7" Type="http://schemas.openxmlformats.org/officeDocument/2006/relationships/image" Target="../media/image16.wmf"/><Relationship Id="rId12" Type="http://schemas.openxmlformats.org/officeDocument/2006/relationships/image" Target="../media/image26.wmf"/><Relationship Id="rId2" Type="http://schemas.openxmlformats.org/officeDocument/2006/relationships/image" Target="../media/image10.wmf"/><Relationship Id="rId1" Type="http://schemas.openxmlformats.org/officeDocument/2006/relationships/image" Target="../media/image5.wmf"/><Relationship Id="rId6" Type="http://schemas.openxmlformats.org/officeDocument/2006/relationships/image" Target="../media/image14.wmf"/><Relationship Id="rId11" Type="http://schemas.openxmlformats.org/officeDocument/2006/relationships/image" Target="../media/image24.wmf"/><Relationship Id="rId5" Type="http://schemas.openxmlformats.org/officeDocument/2006/relationships/image" Target="../media/image9.wmf"/><Relationship Id="rId10" Type="http://schemas.openxmlformats.org/officeDocument/2006/relationships/image" Target="../media/image23.wmf"/><Relationship Id="rId4" Type="http://schemas.openxmlformats.org/officeDocument/2006/relationships/image" Target="../media/image13.wmf"/><Relationship Id="rId9" Type="http://schemas.openxmlformats.org/officeDocument/2006/relationships/image" Target="../media/image20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27.wmf"/><Relationship Id="rId3" Type="http://schemas.openxmlformats.org/officeDocument/2006/relationships/image" Target="../media/image3.wmf"/><Relationship Id="rId7" Type="http://schemas.openxmlformats.org/officeDocument/2006/relationships/image" Target="../media/image15.wmf"/><Relationship Id="rId12" Type="http://schemas.openxmlformats.org/officeDocument/2006/relationships/image" Target="../media/image25.wmf"/><Relationship Id="rId2" Type="http://schemas.openxmlformats.org/officeDocument/2006/relationships/image" Target="../media/image8.wmf"/><Relationship Id="rId1" Type="http://schemas.openxmlformats.org/officeDocument/2006/relationships/image" Target="../media/image2.wmf"/><Relationship Id="rId6" Type="http://schemas.openxmlformats.org/officeDocument/2006/relationships/image" Target="../media/image12.wmf"/><Relationship Id="rId11" Type="http://schemas.openxmlformats.org/officeDocument/2006/relationships/image" Target="../media/image22.wmf"/><Relationship Id="rId5" Type="http://schemas.openxmlformats.org/officeDocument/2006/relationships/image" Target="../media/image7.wmf"/><Relationship Id="rId10" Type="http://schemas.openxmlformats.org/officeDocument/2006/relationships/image" Target="../media/image21.wmf"/><Relationship Id="rId4" Type="http://schemas.openxmlformats.org/officeDocument/2006/relationships/image" Target="../media/image11.wmf"/><Relationship Id="rId9" Type="http://schemas.openxmlformats.org/officeDocument/2006/relationships/image" Target="../media/image19.wmf"/><Relationship Id="rId14" Type="http://schemas.openxmlformats.org/officeDocument/2006/relationships/image" Target="../media/image2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8.wmf"/><Relationship Id="rId1" Type="http://schemas.openxmlformats.org/officeDocument/2006/relationships/image" Target="../media/image5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0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8.wmf"/><Relationship Id="rId1" Type="http://schemas.openxmlformats.org/officeDocument/2006/relationships/image" Target="../media/image2.wmf"/><Relationship Id="rId6" Type="http://schemas.openxmlformats.org/officeDocument/2006/relationships/image" Target="../media/image12.wmf"/><Relationship Id="rId5" Type="http://schemas.openxmlformats.org/officeDocument/2006/relationships/image" Target="../media/image7.wmf"/><Relationship Id="rId4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5.wmf"/><Relationship Id="rId6" Type="http://schemas.openxmlformats.org/officeDocument/2006/relationships/image" Target="../media/image14.wmf"/><Relationship Id="rId5" Type="http://schemas.openxmlformats.org/officeDocument/2006/relationships/image" Target="../media/image9.wmf"/><Relationship Id="rId4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6.wmf"/><Relationship Id="rId7" Type="http://schemas.openxmlformats.org/officeDocument/2006/relationships/image" Target="../media/image16.wmf"/><Relationship Id="rId2" Type="http://schemas.openxmlformats.org/officeDocument/2006/relationships/image" Target="../media/image10.wmf"/><Relationship Id="rId1" Type="http://schemas.openxmlformats.org/officeDocument/2006/relationships/image" Target="../media/image5.wmf"/><Relationship Id="rId6" Type="http://schemas.openxmlformats.org/officeDocument/2006/relationships/image" Target="../media/image14.wmf"/><Relationship Id="rId5" Type="http://schemas.openxmlformats.org/officeDocument/2006/relationships/image" Target="../media/image9.wmf"/><Relationship Id="rId4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6.wmf"/><Relationship Id="rId7" Type="http://schemas.openxmlformats.org/officeDocument/2006/relationships/image" Target="../media/image16.wmf"/><Relationship Id="rId2" Type="http://schemas.openxmlformats.org/officeDocument/2006/relationships/image" Target="../media/image10.wmf"/><Relationship Id="rId1" Type="http://schemas.openxmlformats.org/officeDocument/2006/relationships/image" Target="../media/image5.wmf"/><Relationship Id="rId6" Type="http://schemas.openxmlformats.org/officeDocument/2006/relationships/image" Target="../media/image14.wmf"/><Relationship Id="rId5" Type="http://schemas.openxmlformats.org/officeDocument/2006/relationships/image" Target="../media/image9.wmf"/><Relationship Id="rId4" Type="http://schemas.openxmlformats.org/officeDocument/2006/relationships/image" Target="../media/image13.wmf"/><Relationship Id="rId9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F7534-6221-40DA-928D-E64BD282B242}" type="datetimeFigureOut">
              <a:rPr lang="ru-RU" smtClean="0"/>
              <a:pPr/>
              <a:t>25.12.24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D2D9A8-3A9E-4F7B-8CF0-E1E5185D141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41E-6FFE-4C69-B6EA-CA0D07EECC05}" type="datetimeFigureOut">
              <a:rPr lang="ru-RU" smtClean="0"/>
              <a:pPr/>
              <a:t>25.12.24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BF00-66E4-43F1-BDC8-A71DD827157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41E-6FFE-4C69-B6EA-CA0D07EECC05}" type="datetimeFigureOut">
              <a:rPr lang="ru-RU" smtClean="0"/>
              <a:pPr/>
              <a:t>25.12.24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BF00-66E4-43F1-BDC8-A71DD827157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41E-6FFE-4C69-B6EA-CA0D07EECC05}" type="datetimeFigureOut">
              <a:rPr lang="ru-RU" smtClean="0"/>
              <a:pPr/>
              <a:t>25.12.24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BF00-66E4-43F1-BDC8-A71DD827157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41E-6FFE-4C69-B6EA-CA0D07EECC05}" type="datetimeFigureOut">
              <a:rPr lang="ru-RU" smtClean="0"/>
              <a:pPr/>
              <a:t>25.12.24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BF00-66E4-43F1-BDC8-A71DD827157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41E-6FFE-4C69-B6EA-CA0D07EECC05}" type="datetimeFigureOut">
              <a:rPr lang="ru-RU" smtClean="0"/>
              <a:pPr/>
              <a:t>25.12.24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BF00-66E4-43F1-BDC8-A71DD827157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41E-6FFE-4C69-B6EA-CA0D07EECC05}" type="datetimeFigureOut">
              <a:rPr lang="ru-RU" smtClean="0"/>
              <a:pPr/>
              <a:t>25.12.24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BF00-66E4-43F1-BDC8-A71DD827157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41E-6FFE-4C69-B6EA-CA0D07EECC05}" type="datetimeFigureOut">
              <a:rPr lang="ru-RU" smtClean="0"/>
              <a:pPr/>
              <a:t>25.12.24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BF00-66E4-43F1-BDC8-A71DD827157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41E-6FFE-4C69-B6EA-CA0D07EECC05}" type="datetimeFigureOut">
              <a:rPr lang="ru-RU" smtClean="0"/>
              <a:pPr/>
              <a:t>25.12.24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BF00-66E4-43F1-BDC8-A71DD827157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41E-6FFE-4C69-B6EA-CA0D07EECC05}" type="datetimeFigureOut">
              <a:rPr lang="ru-RU" smtClean="0"/>
              <a:pPr/>
              <a:t>25.12.24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BF00-66E4-43F1-BDC8-A71DD827157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41E-6FFE-4C69-B6EA-CA0D07EECC05}" type="datetimeFigureOut">
              <a:rPr lang="ru-RU" smtClean="0"/>
              <a:pPr/>
              <a:t>25.12.24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BF00-66E4-43F1-BDC8-A71DD827157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41E-6FFE-4C69-B6EA-CA0D07EECC05}" type="datetimeFigureOut">
              <a:rPr lang="ru-RU" smtClean="0"/>
              <a:pPr/>
              <a:t>25.12.24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BF00-66E4-43F1-BDC8-A71DD827157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F041E-6FFE-4C69-B6EA-CA0D07EECC05}" type="datetimeFigureOut">
              <a:rPr lang="ru-RU" smtClean="0"/>
              <a:pPr/>
              <a:t>25.12.24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4BF00-66E4-43F1-BDC8-A71DD827157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34.bin"/><Relationship Id="rId18" Type="http://schemas.openxmlformats.org/officeDocument/2006/relationships/image" Target="../media/image17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36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6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10" Type="http://schemas.openxmlformats.org/officeDocument/2006/relationships/image" Target="../media/image13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42.bin"/><Relationship Id="rId18" Type="http://schemas.openxmlformats.org/officeDocument/2006/relationships/image" Target="../media/image18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44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6.wmf"/><Relationship Id="rId20" Type="http://schemas.openxmlformats.org/officeDocument/2006/relationships/image" Target="../media/image19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5" Type="http://schemas.openxmlformats.org/officeDocument/2006/relationships/oleObject" Target="../embeddings/oleObject43.bin"/><Relationship Id="rId10" Type="http://schemas.openxmlformats.org/officeDocument/2006/relationships/image" Target="../media/image13.wmf"/><Relationship Id="rId19" Type="http://schemas.openxmlformats.org/officeDocument/2006/relationships/oleObject" Target="../embeddings/oleObject45.bin"/><Relationship Id="rId4" Type="http://schemas.openxmlformats.org/officeDocument/2006/relationships/image" Target="../media/image5.wmf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51.bin"/><Relationship Id="rId18" Type="http://schemas.openxmlformats.org/officeDocument/2006/relationships/image" Target="../media/image18.wmf"/><Relationship Id="rId3" Type="http://schemas.openxmlformats.org/officeDocument/2006/relationships/oleObject" Target="../embeddings/oleObject46.bin"/><Relationship Id="rId21" Type="http://schemas.openxmlformats.org/officeDocument/2006/relationships/oleObject" Target="../embeddings/oleObject55.bin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53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6.wmf"/><Relationship Id="rId20" Type="http://schemas.openxmlformats.org/officeDocument/2006/relationships/image" Target="../media/image20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7.bin"/><Relationship Id="rId15" Type="http://schemas.openxmlformats.org/officeDocument/2006/relationships/oleObject" Target="../embeddings/oleObject52.bin"/><Relationship Id="rId10" Type="http://schemas.openxmlformats.org/officeDocument/2006/relationships/image" Target="../media/image13.wmf"/><Relationship Id="rId19" Type="http://schemas.openxmlformats.org/officeDocument/2006/relationships/oleObject" Target="../embeddings/oleObject54.bin"/><Relationship Id="rId4" Type="http://schemas.openxmlformats.org/officeDocument/2006/relationships/image" Target="../media/image5.wmf"/><Relationship Id="rId9" Type="http://schemas.openxmlformats.org/officeDocument/2006/relationships/oleObject" Target="../embeddings/oleObject49.bin"/><Relationship Id="rId14" Type="http://schemas.openxmlformats.org/officeDocument/2006/relationships/image" Target="../media/image14.wmf"/><Relationship Id="rId22" Type="http://schemas.openxmlformats.org/officeDocument/2006/relationships/image" Target="../media/image21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1.bin"/><Relationship Id="rId18" Type="http://schemas.openxmlformats.org/officeDocument/2006/relationships/image" Target="../media/image17.wmf"/><Relationship Id="rId3" Type="http://schemas.openxmlformats.org/officeDocument/2006/relationships/oleObject" Target="../embeddings/oleObject56.bin"/><Relationship Id="rId21" Type="http://schemas.openxmlformats.org/officeDocument/2006/relationships/oleObject" Target="../embeddings/oleObject65.bin"/><Relationship Id="rId7" Type="http://schemas.openxmlformats.org/officeDocument/2006/relationships/oleObject" Target="../embeddings/oleObject58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63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5.wmf"/><Relationship Id="rId20" Type="http://schemas.openxmlformats.org/officeDocument/2006/relationships/image" Target="../media/image19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60.bin"/><Relationship Id="rId24" Type="http://schemas.openxmlformats.org/officeDocument/2006/relationships/image" Target="../media/image22.wmf"/><Relationship Id="rId5" Type="http://schemas.openxmlformats.org/officeDocument/2006/relationships/oleObject" Target="../embeddings/oleObject57.bin"/><Relationship Id="rId15" Type="http://schemas.openxmlformats.org/officeDocument/2006/relationships/oleObject" Target="../embeddings/oleObject62.bin"/><Relationship Id="rId23" Type="http://schemas.openxmlformats.org/officeDocument/2006/relationships/oleObject" Target="../embeddings/oleObject66.bin"/><Relationship Id="rId10" Type="http://schemas.openxmlformats.org/officeDocument/2006/relationships/image" Target="../media/image11.wmf"/><Relationship Id="rId19" Type="http://schemas.openxmlformats.org/officeDocument/2006/relationships/oleObject" Target="../embeddings/oleObject64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59.bin"/><Relationship Id="rId14" Type="http://schemas.openxmlformats.org/officeDocument/2006/relationships/image" Target="../media/image12.wmf"/><Relationship Id="rId22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72.bin"/><Relationship Id="rId18" Type="http://schemas.openxmlformats.org/officeDocument/2006/relationships/image" Target="../media/image18.wmf"/><Relationship Id="rId26" Type="http://schemas.openxmlformats.org/officeDocument/2006/relationships/image" Target="../media/image25.wmf"/><Relationship Id="rId3" Type="http://schemas.openxmlformats.org/officeDocument/2006/relationships/oleObject" Target="../embeddings/oleObject67.bin"/><Relationship Id="rId21" Type="http://schemas.openxmlformats.org/officeDocument/2006/relationships/oleObject" Target="../embeddings/oleObject76.bin"/><Relationship Id="rId7" Type="http://schemas.openxmlformats.org/officeDocument/2006/relationships/oleObject" Target="../embeddings/oleObject69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74.bin"/><Relationship Id="rId25" Type="http://schemas.openxmlformats.org/officeDocument/2006/relationships/oleObject" Target="../embeddings/oleObject78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6.wmf"/><Relationship Id="rId20" Type="http://schemas.openxmlformats.org/officeDocument/2006/relationships/image" Target="../media/image20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71.bin"/><Relationship Id="rId24" Type="http://schemas.openxmlformats.org/officeDocument/2006/relationships/image" Target="../media/image24.wmf"/><Relationship Id="rId5" Type="http://schemas.openxmlformats.org/officeDocument/2006/relationships/oleObject" Target="../embeddings/oleObject68.bin"/><Relationship Id="rId15" Type="http://schemas.openxmlformats.org/officeDocument/2006/relationships/oleObject" Target="../embeddings/oleObject73.bin"/><Relationship Id="rId23" Type="http://schemas.openxmlformats.org/officeDocument/2006/relationships/oleObject" Target="../embeddings/oleObject77.bin"/><Relationship Id="rId10" Type="http://schemas.openxmlformats.org/officeDocument/2006/relationships/image" Target="../media/image13.wmf"/><Relationship Id="rId19" Type="http://schemas.openxmlformats.org/officeDocument/2006/relationships/oleObject" Target="../embeddings/oleObject75.bin"/><Relationship Id="rId4" Type="http://schemas.openxmlformats.org/officeDocument/2006/relationships/image" Target="../media/image5.wmf"/><Relationship Id="rId9" Type="http://schemas.openxmlformats.org/officeDocument/2006/relationships/oleObject" Target="../embeddings/oleObject70.bin"/><Relationship Id="rId14" Type="http://schemas.openxmlformats.org/officeDocument/2006/relationships/image" Target="../media/image14.wmf"/><Relationship Id="rId22" Type="http://schemas.openxmlformats.org/officeDocument/2006/relationships/image" Target="../media/image23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84.bin"/><Relationship Id="rId18" Type="http://schemas.openxmlformats.org/officeDocument/2006/relationships/image" Target="../media/image18.wmf"/><Relationship Id="rId26" Type="http://schemas.openxmlformats.org/officeDocument/2006/relationships/image" Target="../media/image26.wmf"/><Relationship Id="rId3" Type="http://schemas.openxmlformats.org/officeDocument/2006/relationships/oleObject" Target="../embeddings/oleObject79.bin"/><Relationship Id="rId21" Type="http://schemas.openxmlformats.org/officeDocument/2006/relationships/oleObject" Target="../embeddings/oleObject88.bin"/><Relationship Id="rId7" Type="http://schemas.openxmlformats.org/officeDocument/2006/relationships/oleObject" Target="../embeddings/oleObject81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86.bin"/><Relationship Id="rId25" Type="http://schemas.openxmlformats.org/officeDocument/2006/relationships/oleObject" Target="../embeddings/oleObject90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6.wmf"/><Relationship Id="rId20" Type="http://schemas.openxmlformats.org/officeDocument/2006/relationships/image" Target="../media/image20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83.bin"/><Relationship Id="rId24" Type="http://schemas.openxmlformats.org/officeDocument/2006/relationships/image" Target="../media/image24.wmf"/><Relationship Id="rId5" Type="http://schemas.openxmlformats.org/officeDocument/2006/relationships/oleObject" Target="../embeddings/oleObject80.bin"/><Relationship Id="rId15" Type="http://schemas.openxmlformats.org/officeDocument/2006/relationships/oleObject" Target="../embeddings/oleObject85.bin"/><Relationship Id="rId23" Type="http://schemas.openxmlformats.org/officeDocument/2006/relationships/oleObject" Target="../embeddings/oleObject89.bin"/><Relationship Id="rId28" Type="http://schemas.openxmlformats.org/officeDocument/2006/relationships/image" Target="../media/image27.wmf"/><Relationship Id="rId10" Type="http://schemas.openxmlformats.org/officeDocument/2006/relationships/image" Target="../media/image13.wmf"/><Relationship Id="rId19" Type="http://schemas.openxmlformats.org/officeDocument/2006/relationships/oleObject" Target="../embeddings/oleObject87.bin"/><Relationship Id="rId4" Type="http://schemas.openxmlformats.org/officeDocument/2006/relationships/image" Target="../media/image5.wmf"/><Relationship Id="rId9" Type="http://schemas.openxmlformats.org/officeDocument/2006/relationships/oleObject" Target="../embeddings/oleObject82.bin"/><Relationship Id="rId14" Type="http://schemas.openxmlformats.org/officeDocument/2006/relationships/image" Target="../media/image14.wmf"/><Relationship Id="rId22" Type="http://schemas.openxmlformats.org/officeDocument/2006/relationships/image" Target="../media/image23.wmf"/><Relationship Id="rId27" Type="http://schemas.openxmlformats.org/officeDocument/2006/relationships/oleObject" Target="../embeddings/oleObject91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97.bin"/><Relationship Id="rId18" Type="http://schemas.openxmlformats.org/officeDocument/2006/relationships/image" Target="../media/image17.wmf"/><Relationship Id="rId26" Type="http://schemas.openxmlformats.org/officeDocument/2006/relationships/image" Target="../media/image25.wmf"/><Relationship Id="rId3" Type="http://schemas.openxmlformats.org/officeDocument/2006/relationships/oleObject" Target="../embeddings/oleObject92.bin"/><Relationship Id="rId21" Type="http://schemas.openxmlformats.org/officeDocument/2006/relationships/oleObject" Target="../embeddings/oleObject101.bin"/><Relationship Id="rId7" Type="http://schemas.openxmlformats.org/officeDocument/2006/relationships/oleObject" Target="../embeddings/oleObject94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99.bin"/><Relationship Id="rId25" Type="http://schemas.openxmlformats.org/officeDocument/2006/relationships/oleObject" Target="../embeddings/oleObject103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5.wmf"/><Relationship Id="rId20" Type="http://schemas.openxmlformats.org/officeDocument/2006/relationships/image" Target="../media/image19.wmf"/><Relationship Id="rId29" Type="http://schemas.openxmlformats.org/officeDocument/2006/relationships/oleObject" Target="../embeddings/oleObject105.bin"/><Relationship Id="rId1" Type="http://schemas.openxmlformats.org/officeDocument/2006/relationships/vmlDrawing" Target="../drawings/vmlDrawing14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96.bin"/><Relationship Id="rId24" Type="http://schemas.openxmlformats.org/officeDocument/2006/relationships/image" Target="../media/image22.wmf"/><Relationship Id="rId5" Type="http://schemas.openxmlformats.org/officeDocument/2006/relationships/oleObject" Target="../embeddings/oleObject93.bin"/><Relationship Id="rId15" Type="http://schemas.openxmlformats.org/officeDocument/2006/relationships/oleObject" Target="../embeddings/oleObject98.bin"/><Relationship Id="rId23" Type="http://schemas.openxmlformats.org/officeDocument/2006/relationships/oleObject" Target="../embeddings/oleObject102.bin"/><Relationship Id="rId28" Type="http://schemas.openxmlformats.org/officeDocument/2006/relationships/image" Target="../media/image27.wmf"/><Relationship Id="rId10" Type="http://schemas.openxmlformats.org/officeDocument/2006/relationships/image" Target="../media/image11.wmf"/><Relationship Id="rId19" Type="http://schemas.openxmlformats.org/officeDocument/2006/relationships/oleObject" Target="../embeddings/oleObject100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95.bin"/><Relationship Id="rId14" Type="http://schemas.openxmlformats.org/officeDocument/2006/relationships/image" Target="../media/image12.wmf"/><Relationship Id="rId22" Type="http://schemas.openxmlformats.org/officeDocument/2006/relationships/image" Target="../media/image21.wmf"/><Relationship Id="rId27" Type="http://schemas.openxmlformats.org/officeDocument/2006/relationships/oleObject" Target="../embeddings/oleObject104.bin"/><Relationship Id="rId30" Type="http://schemas.openxmlformats.org/officeDocument/2006/relationships/image" Target="../media/image28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106.bin"/><Relationship Id="rId7" Type="http://schemas.openxmlformats.org/officeDocument/2006/relationships/oleObject" Target="../embeddings/oleObject108.bin"/><Relationship Id="rId12" Type="http://schemas.openxmlformats.org/officeDocument/2006/relationships/image" Target="../media/image3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110.bin"/><Relationship Id="rId5" Type="http://schemas.openxmlformats.org/officeDocument/2006/relationships/oleObject" Target="../embeddings/oleObject107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109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9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1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10" Type="http://schemas.openxmlformats.org/officeDocument/2006/relationships/image" Target="../media/image13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55576" y="483518"/>
            <a:ext cx="7776864" cy="1152128"/>
          </a:xfrm>
          <a:solidFill>
            <a:schemeClr val="bg1"/>
          </a:solidFill>
          <a:ln w="38100"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4500000"/>
            </a:lightRig>
          </a:scene3d>
          <a:sp3d>
            <a:bevelT/>
          </a:sp3d>
        </p:spPr>
        <p:txBody>
          <a:bodyPr>
            <a:normAutofit fontScale="90000"/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b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b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13.12. 24 </a:t>
            </a:r>
            <a:b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Классная работа</a:t>
            </a:r>
            <a:b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b="1" cap="all" dirty="0">
                <a:ln w="0"/>
                <a:solidFill>
                  <a:schemeClr val="accent3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Сокращение дробей</a:t>
            </a:r>
            <a:br>
              <a:rPr lang="ru-RU" b="1" cap="all" dirty="0">
                <a:ln w="0"/>
                <a:solidFill>
                  <a:schemeClr val="accent3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ru-RU" b="1" cap="all" dirty="0">
              <a:ln w="0"/>
              <a:solidFill>
                <a:schemeClr val="accent3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Заголовок 4"/>
          <p:cNvSpPr>
            <a:spLocks noGrp="1"/>
          </p:cNvSpPr>
          <p:nvPr>
            <p:ph type="ctrTitle"/>
          </p:nvPr>
        </p:nvSpPr>
        <p:spPr>
          <a:xfrm>
            <a:off x="323528" y="267494"/>
            <a:ext cx="7416824" cy="4104456"/>
          </a:xfrm>
          <a:solidFill>
            <a:schemeClr val="bg1"/>
          </a:solidFill>
          <a:ln w="38100"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b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40329" name="Object 9"/>
          <p:cNvGraphicFramePr>
            <a:graphicFrameLocks noChangeAspect="1"/>
          </p:cNvGraphicFramePr>
          <p:nvPr/>
        </p:nvGraphicFramePr>
        <p:xfrm>
          <a:off x="369888" y="487363"/>
          <a:ext cx="6783387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94" name="Equation" r:id="rId3" imgW="3809880" imgH="431640" progId="Equation.DSMT4">
                  <p:embed/>
                </p:oleObj>
              </mc:Choice>
              <mc:Fallback>
                <p:oleObj name="Equation" r:id="rId3" imgW="3809880" imgH="4316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8" y="487363"/>
                        <a:ext cx="6783387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30" name="Object 10"/>
          <p:cNvGraphicFramePr>
            <a:graphicFrameLocks noChangeAspect="1"/>
          </p:cNvGraphicFramePr>
          <p:nvPr/>
        </p:nvGraphicFramePr>
        <p:xfrm>
          <a:off x="395536" y="2787774"/>
          <a:ext cx="1220787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95" name="Equation" r:id="rId5" imgW="685800" imgH="393480" progId="Equation.DSMT4">
                  <p:embed/>
                </p:oleObj>
              </mc:Choice>
              <mc:Fallback>
                <p:oleObj name="Equation" r:id="rId5" imgW="68580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787774"/>
                        <a:ext cx="1220787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6179" name="Object 10"/>
          <p:cNvGraphicFramePr>
            <a:graphicFrameLocks noChangeAspect="1"/>
          </p:cNvGraphicFramePr>
          <p:nvPr/>
        </p:nvGraphicFramePr>
        <p:xfrm>
          <a:off x="755576" y="1275606"/>
          <a:ext cx="626110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96" name="Equation" r:id="rId7" imgW="3517560" imgH="393480" progId="Equation.DSMT4">
                  <p:embed/>
                </p:oleObj>
              </mc:Choice>
              <mc:Fallback>
                <p:oleObj name="Equation" r:id="rId7" imgW="351756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275606"/>
                        <a:ext cx="6261100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8214" name="Object 10"/>
          <p:cNvGraphicFramePr>
            <a:graphicFrameLocks noChangeAspect="1"/>
          </p:cNvGraphicFramePr>
          <p:nvPr/>
        </p:nvGraphicFramePr>
        <p:xfrm>
          <a:off x="539552" y="3507854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97" name="Equation" r:id="rId9" imgW="469800" imgH="393480" progId="Equation.DSMT4">
                  <p:embed/>
                </p:oleObj>
              </mc:Choice>
              <mc:Fallback>
                <p:oleObj name="Equation" r:id="rId9" imgW="46980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507854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37" name="Object 5"/>
          <p:cNvGraphicFramePr>
            <a:graphicFrameLocks noChangeAspect="1"/>
          </p:cNvGraphicFramePr>
          <p:nvPr/>
        </p:nvGraphicFramePr>
        <p:xfrm>
          <a:off x="899592" y="2067694"/>
          <a:ext cx="560546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98" name="Equation" r:id="rId11" imgW="3149280" imgH="393480" progId="Equation.DSMT4">
                  <p:embed/>
                </p:oleObj>
              </mc:Choice>
              <mc:Fallback>
                <p:oleObj name="Equation" r:id="rId11" imgW="314928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067694"/>
                        <a:ext cx="560546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38" name="Object 6"/>
          <p:cNvGraphicFramePr>
            <a:graphicFrameLocks noChangeAspect="1"/>
          </p:cNvGraphicFramePr>
          <p:nvPr/>
        </p:nvGraphicFramePr>
        <p:xfrm>
          <a:off x="1907704" y="2787774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99" name="Equation" r:id="rId13" imgW="469800" imgH="393480" progId="Equation.DSMT4">
                  <p:embed/>
                </p:oleObj>
              </mc:Choice>
              <mc:Fallback>
                <p:oleObj name="Equation" r:id="rId13" imgW="46980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787774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39" name="Object 6"/>
          <p:cNvGraphicFramePr>
            <a:graphicFrameLocks noChangeAspect="1"/>
          </p:cNvGraphicFramePr>
          <p:nvPr/>
        </p:nvGraphicFramePr>
        <p:xfrm>
          <a:off x="1907704" y="3507854"/>
          <a:ext cx="950912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00" name="Equation" r:id="rId15" imgW="533160" imgH="393480" progId="Equation.DSMT4">
                  <p:embed/>
                </p:oleObj>
              </mc:Choice>
              <mc:Fallback>
                <p:oleObj name="Equation" r:id="rId15" imgW="533160" imgH="393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3507854"/>
                        <a:ext cx="950912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40" name="Object 6"/>
          <p:cNvGraphicFramePr>
            <a:graphicFrameLocks noChangeAspect="1"/>
          </p:cNvGraphicFramePr>
          <p:nvPr/>
        </p:nvGraphicFramePr>
        <p:xfrm>
          <a:off x="3131840" y="2787774"/>
          <a:ext cx="836612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01" name="Equation" r:id="rId17" imgW="469800" imgH="393480" progId="Equation.DSMT4">
                  <p:embed/>
                </p:oleObj>
              </mc:Choice>
              <mc:Fallback>
                <p:oleObj name="Equation" r:id="rId17" imgW="46980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2787774"/>
                        <a:ext cx="836612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Заголовок 4"/>
          <p:cNvSpPr>
            <a:spLocks noGrp="1"/>
          </p:cNvSpPr>
          <p:nvPr>
            <p:ph type="ctrTitle"/>
          </p:nvPr>
        </p:nvSpPr>
        <p:spPr>
          <a:xfrm>
            <a:off x="323528" y="267494"/>
            <a:ext cx="7416824" cy="4104456"/>
          </a:xfrm>
          <a:solidFill>
            <a:schemeClr val="bg1"/>
          </a:solidFill>
          <a:ln w="38100"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b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40329" name="Object 9"/>
          <p:cNvGraphicFramePr>
            <a:graphicFrameLocks noChangeAspect="1"/>
          </p:cNvGraphicFramePr>
          <p:nvPr/>
        </p:nvGraphicFramePr>
        <p:xfrm>
          <a:off x="369888" y="487363"/>
          <a:ext cx="6783387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651" name="Equation" r:id="rId3" imgW="3809880" imgH="431640" progId="Equation.DSMT4">
                  <p:embed/>
                </p:oleObj>
              </mc:Choice>
              <mc:Fallback>
                <p:oleObj name="Equation" r:id="rId3" imgW="3809880" imgH="4316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8" y="487363"/>
                        <a:ext cx="6783387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30" name="Object 10"/>
          <p:cNvGraphicFramePr>
            <a:graphicFrameLocks noChangeAspect="1"/>
          </p:cNvGraphicFramePr>
          <p:nvPr/>
        </p:nvGraphicFramePr>
        <p:xfrm>
          <a:off x="395536" y="2787774"/>
          <a:ext cx="1220787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652" name="Equation" r:id="rId5" imgW="685800" imgH="393480" progId="Equation.DSMT4">
                  <p:embed/>
                </p:oleObj>
              </mc:Choice>
              <mc:Fallback>
                <p:oleObj name="Equation" r:id="rId5" imgW="68580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787774"/>
                        <a:ext cx="1220787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6179" name="Object 10"/>
          <p:cNvGraphicFramePr>
            <a:graphicFrameLocks noChangeAspect="1"/>
          </p:cNvGraphicFramePr>
          <p:nvPr/>
        </p:nvGraphicFramePr>
        <p:xfrm>
          <a:off x="755576" y="1275606"/>
          <a:ext cx="626110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653" name="Equation" r:id="rId7" imgW="3517560" imgH="393480" progId="Equation.DSMT4">
                  <p:embed/>
                </p:oleObj>
              </mc:Choice>
              <mc:Fallback>
                <p:oleObj name="Equation" r:id="rId7" imgW="351756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275606"/>
                        <a:ext cx="6261100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8214" name="Object 10"/>
          <p:cNvGraphicFramePr>
            <a:graphicFrameLocks noChangeAspect="1"/>
          </p:cNvGraphicFramePr>
          <p:nvPr/>
        </p:nvGraphicFramePr>
        <p:xfrm>
          <a:off x="539552" y="3507854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654" name="Equation" r:id="rId9" imgW="469800" imgH="393480" progId="Equation.DSMT4">
                  <p:embed/>
                </p:oleObj>
              </mc:Choice>
              <mc:Fallback>
                <p:oleObj name="Equation" r:id="rId9" imgW="46980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507854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37" name="Object 5"/>
          <p:cNvGraphicFramePr>
            <a:graphicFrameLocks noChangeAspect="1"/>
          </p:cNvGraphicFramePr>
          <p:nvPr/>
        </p:nvGraphicFramePr>
        <p:xfrm>
          <a:off x="899592" y="2067694"/>
          <a:ext cx="560546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655" name="Equation" r:id="rId11" imgW="3149280" imgH="393480" progId="Equation.DSMT4">
                  <p:embed/>
                </p:oleObj>
              </mc:Choice>
              <mc:Fallback>
                <p:oleObj name="Equation" r:id="rId11" imgW="314928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067694"/>
                        <a:ext cx="560546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38" name="Object 6"/>
          <p:cNvGraphicFramePr>
            <a:graphicFrameLocks noChangeAspect="1"/>
          </p:cNvGraphicFramePr>
          <p:nvPr/>
        </p:nvGraphicFramePr>
        <p:xfrm>
          <a:off x="1907704" y="2787774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656" name="Equation" r:id="rId13" imgW="469800" imgH="393480" progId="Equation.DSMT4">
                  <p:embed/>
                </p:oleObj>
              </mc:Choice>
              <mc:Fallback>
                <p:oleObj name="Equation" r:id="rId13" imgW="46980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787774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39" name="Object 6"/>
          <p:cNvGraphicFramePr>
            <a:graphicFrameLocks noChangeAspect="1"/>
          </p:cNvGraphicFramePr>
          <p:nvPr/>
        </p:nvGraphicFramePr>
        <p:xfrm>
          <a:off x="1907704" y="3507854"/>
          <a:ext cx="950912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657" name="Equation" r:id="rId15" imgW="533160" imgH="393480" progId="Equation.DSMT4">
                  <p:embed/>
                </p:oleObj>
              </mc:Choice>
              <mc:Fallback>
                <p:oleObj name="Equation" r:id="rId15" imgW="533160" imgH="393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3507854"/>
                        <a:ext cx="950912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40" name="Object 6"/>
          <p:cNvGraphicFramePr>
            <a:graphicFrameLocks noChangeAspect="1"/>
          </p:cNvGraphicFramePr>
          <p:nvPr/>
        </p:nvGraphicFramePr>
        <p:xfrm>
          <a:off x="3131840" y="2787774"/>
          <a:ext cx="836612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658" name="Equation" r:id="rId17" imgW="469800" imgH="393480" progId="Equation.DSMT4">
                  <p:embed/>
                </p:oleObj>
              </mc:Choice>
              <mc:Fallback>
                <p:oleObj name="Equation" r:id="rId17" imgW="46980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2787774"/>
                        <a:ext cx="836612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41" name="Object 6"/>
          <p:cNvGraphicFramePr>
            <a:graphicFrameLocks noChangeAspect="1"/>
          </p:cNvGraphicFramePr>
          <p:nvPr/>
        </p:nvGraphicFramePr>
        <p:xfrm>
          <a:off x="3203848" y="3507854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659" name="Equation" r:id="rId19" imgW="469800" imgH="393480" progId="Equation.DSMT4">
                  <p:embed/>
                </p:oleObj>
              </mc:Choice>
              <mc:Fallback>
                <p:oleObj name="Equation" r:id="rId19" imgW="46980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3507854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Заголовок 4"/>
          <p:cNvSpPr>
            <a:spLocks noGrp="1"/>
          </p:cNvSpPr>
          <p:nvPr>
            <p:ph type="ctrTitle"/>
          </p:nvPr>
        </p:nvSpPr>
        <p:spPr>
          <a:xfrm>
            <a:off x="323528" y="267494"/>
            <a:ext cx="7416824" cy="4104456"/>
          </a:xfrm>
          <a:solidFill>
            <a:schemeClr val="bg1"/>
          </a:solidFill>
          <a:ln w="38100"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b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40329" name="Object 9"/>
          <p:cNvGraphicFramePr>
            <a:graphicFrameLocks noChangeAspect="1"/>
          </p:cNvGraphicFramePr>
          <p:nvPr/>
        </p:nvGraphicFramePr>
        <p:xfrm>
          <a:off x="369888" y="487363"/>
          <a:ext cx="6783387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9564" name="Equation" r:id="rId3" imgW="3809880" imgH="431640" progId="Equation.DSMT4">
                  <p:embed/>
                </p:oleObj>
              </mc:Choice>
              <mc:Fallback>
                <p:oleObj name="Equation" r:id="rId3" imgW="3809880" imgH="4316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8" y="487363"/>
                        <a:ext cx="6783387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30" name="Object 10"/>
          <p:cNvGraphicFramePr>
            <a:graphicFrameLocks noChangeAspect="1"/>
          </p:cNvGraphicFramePr>
          <p:nvPr/>
        </p:nvGraphicFramePr>
        <p:xfrm>
          <a:off x="395536" y="2787774"/>
          <a:ext cx="1220787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9565" name="Equation" r:id="rId5" imgW="685800" imgH="393480" progId="Equation.DSMT4">
                  <p:embed/>
                </p:oleObj>
              </mc:Choice>
              <mc:Fallback>
                <p:oleObj name="Equation" r:id="rId5" imgW="68580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787774"/>
                        <a:ext cx="1220787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6179" name="Object 10"/>
          <p:cNvGraphicFramePr>
            <a:graphicFrameLocks noChangeAspect="1"/>
          </p:cNvGraphicFramePr>
          <p:nvPr/>
        </p:nvGraphicFramePr>
        <p:xfrm>
          <a:off x="755576" y="1275606"/>
          <a:ext cx="626110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9566" name="Equation" r:id="rId7" imgW="3517560" imgH="393480" progId="Equation.DSMT4">
                  <p:embed/>
                </p:oleObj>
              </mc:Choice>
              <mc:Fallback>
                <p:oleObj name="Equation" r:id="rId7" imgW="351756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275606"/>
                        <a:ext cx="6261100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8214" name="Object 10"/>
          <p:cNvGraphicFramePr>
            <a:graphicFrameLocks noChangeAspect="1"/>
          </p:cNvGraphicFramePr>
          <p:nvPr/>
        </p:nvGraphicFramePr>
        <p:xfrm>
          <a:off x="539552" y="3507854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9567" name="Equation" r:id="rId9" imgW="469800" imgH="393480" progId="Equation.DSMT4">
                  <p:embed/>
                </p:oleObj>
              </mc:Choice>
              <mc:Fallback>
                <p:oleObj name="Equation" r:id="rId9" imgW="46980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507854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37" name="Object 5"/>
          <p:cNvGraphicFramePr>
            <a:graphicFrameLocks noChangeAspect="1"/>
          </p:cNvGraphicFramePr>
          <p:nvPr/>
        </p:nvGraphicFramePr>
        <p:xfrm>
          <a:off x="899592" y="2067694"/>
          <a:ext cx="560546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9568" name="Equation" r:id="rId11" imgW="3149280" imgH="393480" progId="Equation.DSMT4">
                  <p:embed/>
                </p:oleObj>
              </mc:Choice>
              <mc:Fallback>
                <p:oleObj name="Equation" r:id="rId11" imgW="314928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067694"/>
                        <a:ext cx="560546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38" name="Object 6"/>
          <p:cNvGraphicFramePr>
            <a:graphicFrameLocks noChangeAspect="1"/>
          </p:cNvGraphicFramePr>
          <p:nvPr/>
        </p:nvGraphicFramePr>
        <p:xfrm>
          <a:off x="1907704" y="2787774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9569" name="Equation" r:id="rId13" imgW="469800" imgH="393480" progId="Equation.DSMT4">
                  <p:embed/>
                </p:oleObj>
              </mc:Choice>
              <mc:Fallback>
                <p:oleObj name="Equation" r:id="rId13" imgW="46980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787774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39" name="Object 6"/>
          <p:cNvGraphicFramePr>
            <a:graphicFrameLocks noChangeAspect="1"/>
          </p:cNvGraphicFramePr>
          <p:nvPr/>
        </p:nvGraphicFramePr>
        <p:xfrm>
          <a:off x="1907704" y="3507854"/>
          <a:ext cx="950912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9570" name="Equation" r:id="rId15" imgW="533160" imgH="393480" progId="Equation.DSMT4">
                  <p:embed/>
                </p:oleObj>
              </mc:Choice>
              <mc:Fallback>
                <p:oleObj name="Equation" r:id="rId15" imgW="533160" imgH="393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3507854"/>
                        <a:ext cx="950912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40" name="Object 6"/>
          <p:cNvGraphicFramePr>
            <a:graphicFrameLocks noChangeAspect="1"/>
          </p:cNvGraphicFramePr>
          <p:nvPr/>
        </p:nvGraphicFramePr>
        <p:xfrm>
          <a:off x="3131840" y="2787774"/>
          <a:ext cx="836612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9571" name="Equation" r:id="rId17" imgW="469800" imgH="393480" progId="Equation.DSMT4">
                  <p:embed/>
                </p:oleObj>
              </mc:Choice>
              <mc:Fallback>
                <p:oleObj name="Equation" r:id="rId17" imgW="46980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2787774"/>
                        <a:ext cx="836612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41" name="Object 6"/>
          <p:cNvGraphicFramePr>
            <a:graphicFrameLocks noChangeAspect="1"/>
          </p:cNvGraphicFramePr>
          <p:nvPr/>
        </p:nvGraphicFramePr>
        <p:xfrm>
          <a:off x="3203848" y="3507854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9572" name="Equation" r:id="rId19" imgW="469800" imgH="393480" progId="Equation.DSMT4">
                  <p:embed/>
                </p:oleObj>
              </mc:Choice>
              <mc:Fallback>
                <p:oleObj name="Equation" r:id="rId19" imgW="46980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3507854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42" name="Object 6"/>
          <p:cNvGraphicFramePr>
            <a:graphicFrameLocks noChangeAspect="1"/>
          </p:cNvGraphicFramePr>
          <p:nvPr/>
        </p:nvGraphicFramePr>
        <p:xfrm>
          <a:off x="4355976" y="2859782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9573" name="Equation" r:id="rId21" imgW="469800" imgH="393480" progId="Equation.DSMT4">
                  <p:embed/>
                </p:oleObj>
              </mc:Choice>
              <mc:Fallback>
                <p:oleObj name="Equation" r:id="rId21" imgW="469800" imgH="3934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2859782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Заголовок 4"/>
          <p:cNvSpPr>
            <a:spLocks noGrp="1"/>
          </p:cNvSpPr>
          <p:nvPr>
            <p:ph type="ctrTitle"/>
          </p:nvPr>
        </p:nvSpPr>
        <p:spPr>
          <a:xfrm>
            <a:off x="323528" y="267494"/>
            <a:ext cx="7416824" cy="4104456"/>
          </a:xfrm>
          <a:solidFill>
            <a:schemeClr val="bg1"/>
          </a:solidFill>
          <a:ln w="38100"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b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40329" name="Object 9"/>
          <p:cNvGraphicFramePr>
            <a:graphicFrameLocks noChangeAspect="1"/>
          </p:cNvGraphicFramePr>
          <p:nvPr/>
        </p:nvGraphicFramePr>
        <p:xfrm>
          <a:off x="369888" y="487363"/>
          <a:ext cx="6783387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525" name="Equation" r:id="rId3" imgW="3809880" imgH="431640" progId="Equation.DSMT4">
                  <p:embed/>
                </p:oleObj>
              </mc:Choice>
              <mc:Fallback>
                <p:oleObj name="Equation" r:id="rId3" imgW="3809880" imgH="4316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8" y="487363"/>
                        <a:ext cx="6783387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30" name="Object 10"/>
          <p:cNvGraphicFramePr>
            <a:graphicFrameLocks noChangeAspect="1"/>
          </p:cNvGraphicFramePr>
          <p:nvPr/>
        </p:nvGraphicFramePr>
        <p:xfrm>
          <a:off x="395536" y="2787774"/>
          <a:ext cx="1220787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526" name="Equation" r:id="rId5" imgW="685800" imgH="393480" progId="Equation.DSMT4">
                  <p:embed/>
                </p:oleObj>
              </mc:Choice>
              <mc:Fallback>
                <p:oleObj name="Equation" r:id="rId5" imgW="68580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787774"/>
                        <a:ext cx="1220787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6179" name="Object 10"/>
          <p:cNvGraphicFramePr>
            <a:graphicFrameLocks noChangeAspect="1"/>
          </p:cNvGraphicFramePr>
          <p:nvPr/>
        </p:nvGraphicFramePr>
        <p:xfrm>
          <a:off x="755576" y="1275606"/>
          <a:ext cx="626110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527" name="Equation" r:id="rId7" imgW="3517560" imgH="393480" progId="Equation.DSMT4">
                  <p:embed/>
                </p:oleObj>
              </mc:Choice>
              <mc:Fallback>
                <p:oleObj name="Equation" r:id="rId7" imgW="351756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275606"/>
                        <a:ext cx="6261100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8214" name="Object 10"/>
          <p:cNvGraphicFramePr>
            <a:graphicFrameLocks noChangeAspect="1"/>
          </p:cNvGraphicFramePr>
          <p:nvPr/>
        </p:nvGraphicFramePr>
        <p:xfrm>
          <a:off x="539552" y="3507854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528" name="Equation" r:id="rId9" imgW="469800" imgH="393480" progId="Equation.DSMT4">
                  <p:embed/>
                </p:oleObj>
              </mc:Choice>
              <mc:Fallback>
                <p:oleObj name="Equation" r:id="rId9" imgW="46980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507854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37" name="Object 5"/>
          <p:cNvGraphicFramePr>
            <a:graphicFrameLocks noChangeAspect="1"/>
          </p:cNvGraphicFramePr>
          <p:nvPr/>
        </p:nvGraphicFramePr>
        <p:xfrm>
          <a:off x="899592" y="2067694"/>
          <a:ext cx="560546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529" name="Equation" r:id="rId11" imgW="3149280" imgH="393480" progId="Equation.DSMT4">
                  <p:embed/>
                </p:oleObj>
              </mc:Choice>
              <mc:Fallback>
                <p:oleObj name="Equation" r:id="rId11" imgW="314928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067694"/>
                        <a:ext cx="560546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38" name="Object 6"/>
          <p:cNvGraphicFramePr>
            <a:graphicFrameLocks noChangeAspect="1"/>
          </p:cNvGraphicFramePr>
          <p:nvPr/>
        </p:nvGraphicFramePr>
        <p:xfrm>
          <a:off x="1907704" y="2787774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530" name="Equation" r:id="rId13" imgW="469800" imgH="393480" progId="Equation.DSMT4">
                  <p:embed/>
                </p:oleObj>
              </mc:Choice>
              <mc:Fallback>
                <p:oleObj name="Equation" r:id="rId13" imgW="46980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787774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39" name="Object 6"/>
          <p:cNvGraphicFramePr>
            <a:graphicFrameLocks noChangeAspect="1"/>
          </p:cNvGraphicFramePr>
          <p:nvPr/>
        </p:nvGraphicFramePr>
        <p:xfrm>
          <a:off x="1907704" y="3507854"/>
          <a:ext cx="950912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531" name="Equation" r:id="rId15" imgW="533160" imgH="393480" progId="Equation.DSMT4">
                  <p:embed/>
                </p:oleObj>
              </mc:Choice>
              <mc:Fallback>
                <p:oleObj name="Equation" r:id="rId15" imgW="533160" imgH="393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3507854"/>
                        <a:ext cx="950912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40" name="Object 6"/>
          <p:cNvGraphicFramePr>
            <a:graphicFrameLocks noChangeAspect="1"/>
          </p:cNvGraphicFramePr>
          <p:nvPr/>
        </p:nvGraphicFramePr>
        <p:xfrm>
          <a:off x="3131840" y="2787774"/>
          <a:ext cx="836612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532" name="Equation" r:id="rId17" imgW="469800" imgH="393480" progId="Equation.DSMT4">
                  <p:embed/>
                </p:oleObj>
              </mc:Choice>
              <mc:Fallback>
                <p:oleObj name="Equation" r:id="rId17" imgW="46980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2787774"/>
                        <a:ext cx="836612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41" name="Object 6"/>
          <p:cNvGraphicFramePr>
            <a:graphicFrameLocks noChangeAspect="1"/>
          </p:cNvGraphicFramePr>
          <p:nvPr/>
        </p:nvGraphicFramePr>
        <p:xfrm>
          <a:off x="3203848" y="3507854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533" name="Equation" r:id="rId19" imgW="469800" imgH="393480" progId="Equation.DSMT4">
                  <p:embed/>
                </p:oleObj>
              </mc:Choice>
              <mc:Fallback>
                <p:oleObj name="Equation" r:id="rId19" imgW="46980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3507854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42" name="Object 6"/>
          <p:cNvGraphicFramePr>
            <a:graphicFrameLocks noChangeAspect="1"/>
          </p:cNvGraphicFramePr>
          <p:nvPr/>
        </p:nvGraphicFramePr>
        <p:xfrm>
          <a:off x="4355976" y="2859782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534" name="Equation" r:id="rId21" imgW="469800" imgH="393480" progId="Equation.DSMT4">
                  <p:embed/>
                </p:oleObj>
              </mc:Choice>
              <mc:Fallback>
                <p:oleObj name="Equation" r:id="rId21" imgW="469800" imgH="3934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2859782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43" name="Object 6"/>
          <p:cNvGraphicFramePr>
            <a:graphicFrameLocks noChangeAspect="1"/>
          </p:cNvGraphicFramePr>
          <p:nvPr/>
        </p:nvGraphicFramePr>
        <p:xfrm>
          <a:off x="4355976" y="3507854"/>
          <a:ext cx="949325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535" name="Equation" r:id="rId23" imgW="533160" imgH="393480" progId="Equation.DSMT4">
                  <p:embed/>
                </p:oleObj>
              </mc:Choice>
              <mc:Fallback>
                <p:oleObj name="Equation" r:id="rId23" imgW="533160" imgH="3934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3507854"/>
                        <a:ext cx="949325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Заголовок 4"/>
          <p:cNvSpPr>
            <a:spLocks noGrp="1"/>
          </p:cNvSpPr>
          <p:nvPr>
            <p:ph type="ctrTitle"/>
          </p:nvPr>
        </p:nvSpPr>
        <p:spPr>
          <a:xfrm>
            <a:off x="323528" y="267494"/>
            <a:ext cx="7416824" cy="4104456"/>
          </a:xfrm>
          <a:solidFill>
            <a:schemeClr val="bg1"/>
          </a:solidFill>
          <a:ln w="38100"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b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40329" name="Object 9"/>
          <p:cNvGraphicFramePr>
            <a:graphicFrameLocks noChangeAspect="1"/>
          </p:cNvGraphicFramePr>
          <p:nvPr/>
        </p:nvGraphicFramePr>
        <p:xfrm>
          <a:off x="369888" y="487363"/>
          <a:ext cx="6783387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702" name="Equation" r:id="rId3" imgW="3809880" imgH="431640" progId="Equation.DSMT4">
                  <p:embed/>
                </p:oleObj>
              </mc:Choice>
              <mc:Fallback>
                <p:oleObj name="Equation" r:id="rId3" imgW="3809880" imgH="4316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8" y="487363"/>
                        <a:ext cx="6783387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30" name="Object 10"/>
          <p:cNvGraphicFramePr>
            <a:graphicFrameLocks noChangeAspect="1"/>
          </p:cNvGraphicFramePr>
          <p:nvPr/>
        </p:nvGraphicFramePr>
        <p:xfrm>
          <a:off x="395536" y="2787774"/>
          <a:ext cx="1220787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703" name="Equation" r:id="rId5" imgW="685800" imgH="393480" progId="Equation.DSMT4">
                  <p:embed/>
                </p:oleObj>
              </mc:Choice>
              <mc:Fallback>
                <p:oleObj name="Equation" r:id="rId5" imgW="68580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787774"/>
                        <a:ext cx="1220787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6179" name="Object 10"/>
          <p:cNvGraphicFramePr>
            <a:graphicFrameLocks noChangeAspect="1"/>
          </p:cNvGraphicFramePr>
          <p:nvPr/>
        </p:nvGraphicFramePr>
        <p:xfrm>
          <a:off x="755576" y="1275606"/>
          <a:ext cx="626110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704" name="Equation" r:id="rId7" imgW="3517560" imgH="393480" progId="Equation.DSMT4">
                  <p:embed/>
                </p:oleObj>
              </mc:Choice>
              <mc:Fallback>
                <p:oleObj name="Equation" r:id="rId7" imgW="351756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275606"/>
                        <a:ext cx="6261100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8214" name="Object 10"/>
          <p:cNvGraphicFramePr>
            <a:graphicFrameLocks noChangeAspect="1"/>
          </p:cNvGraphicFramePr>
          <p:nvPr/>
        </p:nvGraphicFramePr>
        <p:xfrm>
          <a:off x="539552" y="3507854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705" name="Equation" r:id="rId9" imgW="469800" imgH="393480" progId="Equation.DSMT4">
                  <p:embed/>
                </p:oleObj>
              </mc:Choice>
              <mc:Fallback>
                <p:oleObj name="Equation" r:id="rId9" imgW="46980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507854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37" name="Object 5"/>
          <p:cNvGraphicFramePr>
            <a:graphicFrameLocks noChangeAspect="1"/>
          </p:cNvGraphicFramePr>
          <p:nvPr/>
        </p:nvGraphicFramePr>
        <p:xfrm>
          <a:off x="899592" y="2067694"/>
          <a:ext cx="560546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706" name="Equation" r:id="rId11" imgW="3149280" imgH="393480" progId="Equation.DSMT4">
                  <p:embed/>
                </p:oleObj>
              </mc:Choice>
              <mc:Fallback>
                <p:oleObj name="Equation" r:id="rId11" imgW="314928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067694"/>
                        <a:ext cx="560546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38" name="Object 6"/>
          <p:cNvGraphicFramePr>
            <a:graphicFrameLocks noChangeAspect="1"/>
          </p:cNvGraphicFramePr>
          <p:nvPr/>
        </p:nvGraphicFramePr>
        <p:xfrm>
          <a:off x="1907704" y="2787774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707" name="Equation" r:id="rId13" imgW="469800" imgH="393480" progId="Equation.DSMT4">
                  <p:embed/>
                </p:oleObj>
              </mc:Choice>
              <mc:Fallback>
                <p:oleObj name="Equation" r:id="rId13" imgW="46980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787774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39" name="Object 6"/>
          <p:cNvGraphicFramePr>
            <a:graphicFrameLocks noChangeAspect="1"/>
          </p:cNvGraphicFramePr>
          <p:nvPr/>
        </p:nvGraphicFramePr>
        <p:xfrm>
          <a:off x="1907704" y="3507854"/>
          <a:ext cx="950912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708" name="Equation" r:id="rId15" imgW="533160" imgH="393480" progId="Equation.DSMT4">
                  <p:embed/>
                </p:oleObj>
              </mc:Choice>
              <mc:Fallback>
                <p:oleObj name="Equation" r:id="rId15" imgW="533160" imgH="393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3507854"/>
                        <a:ext cx="950912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40" name="Object 6"/>
          <p:cNvGraphicFramePr>
            <a:graphicFrameLocks noChangeAspect="1"/>
          </p:cNvGraphicFramePr>
          <p:nvPr/>
        </p:nvGraphicFramePr>
        <p:xfrm>
          <a:off x="3131840" y="2787774"/>
          <a:ext cx="836612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709" name="Equation" r:id="rId17" imgW="469800" imgH="393480" progId="Equation.DSMT4">
                  <p:embed/>
                </p:oleObj>
              </mc:Choice>
              <mc:Fallback>
                <p:oleObj name="Equation" r:id="rId17" imgW="46980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2787774"/>
                        <a:ext cx="836612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41" name="Object 6"/>
          <p:cNvGraphicFramePr>
            <a:graphicFrameLocks noChangeAspect="1"/>
          </p:cNvGraphicFramePr>
          <p:nvPr/>
        </p:nvGraphicFramePr>
        <p:xfrm>
          <a:off x="3203848" y="3507854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710" name="Equation" r:id="rId19" imgW="469800" imgH="393480" progId="Equation.DSMT4">
                  <p:embed/>
                </p:oleObj>
              </mc:Choice>
              <mc:Fallback>
                <p:oleObj name="Equation" r:id="rId19" imgW="46980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3507854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42" name="Object 6"/>
          <p:cNvGraphicFramePr>
            <a:graphicFrameLocks noChangeAspect="1"/>
          </p:cNvGraphicFramePr>
          <p:nvPr/>
        </p:nvGraphicFramePr>
        <p:xfrm>
          <a:off x="4355976" y="2859782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711" name="Equation" r:id="rId21" imgW="469800" imgH="393480" progId="Equation.DSMT4">
                  <p:embed/>
                </p:oleObj>
              </mc:Choice>
              <mc:Fallback>
                <p:oleObj name="Equation" r:id="rId21" imgW="469800" imgH="3934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2859782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43" name="Object 6"/>
          <p:cNvGraphicFramePr>
            <a:graphicFrameLocks noChangeAspect="1"/>
          </p:cNvGraphicFramePr>
          <p:nvPr/>
        </p:nvGraphicFramePr>
        <p:xfrm>
          <a:off x="4355976" y="3507854"/>
          <a:ext cx="949325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712" name="Equation" r:id="rId23" imgW="533160" imgH="393480" progId="Equation.DSMT4">
                  <p:embed/>
                </p:oleObj>
              </mc:Choice>
              <mc:Fallback>
                <p:oleObj name="Equation" r:id="rId23" imgW="533160" imgH="3934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3507854"/>
                        <a:ext cx="949325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44" name="Object 6"/>
          <p:cNvGraphicFramePr>
            <a:graphicFrameLocks noChangeAspect="1"/>
          </p:cNvGraphicFramePr>
          <p:nvPr/>
        </p:nvGraphicFramePr>
        <p:xfrm>
          <a:off x="5580112" y="2859782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713" name="Equation" r:id="rId25" imgW="469800" imgH="393480" progId="Equation.DSMT4">
                  <p:embed/>
                </p:oleObj>
              </mc:Choice>
              <mc:Fallback>
                <p:oleObj name="Equation" r:id="rId25" imgW="469800" imgH="3934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2859782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Заголовок 4"/>
          <p:cNvSpPr>
            <a:spLocks noGrp="1"/>
          </p:cNvSpPr>
          <p:nvPr>
            <p:ph type="ctrTitle"/>
          </p:nvPr>
        </p:nvSpPr>
        <p:spPr>
          <a:xfrm>
            <a:off x="323528" y="267494"/>
            <a:ext cx="7416824" cy="4104456"/>
          </a:xfrm>
          <a:solidFill>
            <a:schemeClr val="bg1"/>
          </a:solidFill>
          <a:ln w="38100"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b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40329" name="Object 9"/>
          <p:cNvGraphicFramePr>
            <a:graphicFrameLocks noChangeAspect="1"/>
          </p:cNvGraphicFramePr>
          <p:nvPr/>
        </p:nvGraphicFramePr>
        <p:xfrm>
          <a:off x="369888" y="487363"/>
          <a:ext cx="6783387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5735" name="Equation" r:id="rId3" imgW="3809880" imgH="431640" progId="Equation.DSMT4">
                  <p:embed/>
                </p:oleObj>
              </mc:Choice>
              <mc:Fallback>
                <p:oleObj name="Equation" r:id="rId3" imgW="3809880" imgH="4316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8" y="487363"/>
                        <a:ext cx="6783387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30" name="Object 10"/>
          <p:cNvGraphicFramePr>
            <a:graphicFrameLocks noChangeAspect="1"/>
          </p:cNvGraphicFramePr>
          <p:nvPr/>
        </p:nvGraphicFramePr>
        <p:xfrm>
          <a:off x="395536" y="2787774"/>
          <a:ext cx="1220787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5736" name="Equation" r:id="rId5" imgW="685800" imgH="393480" progId="Equation.DSMT4">
                  <p:embed/>
                </p:oleObj>
              </mc:Choice>
              <mc:Fallback>
                <p:oleObj name="Equation" r:id="rId5" imgW="68580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787774"/>
                        <a:ext cx="1220787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6179" name="Object 10"/>
          <p:cNvGraphicFramePr>
            <a:graphicFrameLocks noChangeAspect="1"/>
          </p:cNvGraphicFramePr>
          <p:nvPr/>
        </p:nvGraphicFramePr>
        <p:xfrm>
          <a:off x="755576" y="1275606"/>
          <a:ext cx="626110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5737" name="Equation" r:id="rId7" imgW="3517560" imgH="393480" progId="Equation.DSMT4">
                  <p:embed/>
                </p:oleObj>
              </mc:Choice>
              <mc:Fallback>
                <p:oleObj name="Equation" r:id="rId7" imgW="351756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275606"/>
                        <a:ext cx="6261100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8214" name="Object 10"/>
          <p:cNvGraphicFramePr>
            <a:graphicFrameLocks noChangeAspect="1"/>
          </p:cNvGraphicFramePr>
          <p:nvPr/>
        </p:nvGraphicFramePr>
        <p:xfrm>
          <a:off x="539552" y="3507854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5738" name="Equation" r:id="rId9" imgW="469800" imgH="393480" progId="Equation.DSMT4">
                  <p:embed/>
                </p:oleObj>
              </mc:Choice>
              <mc:Fallback>
                <p:oleObj name="Equation" r:id="rId9" imgW="46980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507854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37" name="Object 5"/>
          <p:cNvGraphicFramePr>
            <a:graphicFrameLocks noChangeAspect="1"/>
          </p:cNvGraphicFramePr>
          <p:nvPr/>
        </p:nvGraphicFramePr>
        <p:xfrm>
          <a:off x="899592" y="2067694"/>
          <a:ext cx="560546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5739" name="Equation" r:id="rId11" imgW="3149280" imgH="393480" progId="Equation.DSMT4">
                  <p:embed/>
                </p:oleObj>
              </mc:Choice>
              <mc:Fallback>
                <p:oleObj name="Equation" r:id="rId11" imgW="314928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067694"/>
                        <a:ext cx="560546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38" name="Object 6"/>
          <p:cNvGraphicFramePr>
            <a:graphicFrameLocks noChangeAspect="1"/>
          </p:cNvGraphicFramePr>
          <p:nvPr/>
        </p:nvGraphicFramePr>
        <p:xfrm>
          <a:off x="1907704" y="2787774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5740" name="Equation" r:id="rId13" imgW="469800" imgH="393480" progId="Equation.DSMT4">
                  <p:embed/>
                </p:oleObj>
              </mc:Choice>
              <mc:Fallback>
                <p:oleObj name="Equation" r:id="rId13" imgW="46980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787774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39" name="Object 6"/>
          <p:cNvGraphicFramePr>
            <a:graphicFrameLocks noChangeAspect="1"/>
          </p:cNvGraphicFramePr>
          <p:nvPr/>
        </p:nvGraphicFramePr>
        <p:xfrm>
          <a:off x="1907704" y="3507854"/>
          <a:ext cx="950912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5741" name="Equation" r:id="rId15" imgW="533160" imgH="393480" progId="Equation.DSMT4">
                  <p:embed/>
                </p:oleObj>
              </mc:Choice>
              <mc:Fallback>
                <p:oleObj name="Equation" r:id="rId15" imgW="533160" imgH="393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3507854"/>
                        <a:ext cx="950912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40" name="Object 6"/>
          <p:cNvGraphicFramePr>
            <a:graphicFrameLocks noChangeAspect="1"/>
          </p:cNvGraphicFramePr>
          <p:nvPr/>
        </p:nvGraphicFramePr>
        <p:xfrm>
          <a:off x="3131840" y="2787774"/>
          <a:ext cx="836612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5742" name="Equation" r:id="rId17" imgW="469800" imgH="393480" progId="Equation.DSMT4">
                  <p:embed/>
                </p:oleObj>
              </mc:Choice>
              <mc:Fallback>
                <p:oleObj name="Equation" r:id="rId17" imgW="46980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2787774"/>
                        <a:ext cx="836612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41" name="Object 6"/>
          <p:cNvGraphicFramePr>
            <a:graphicFrameLocks noChangeAspect="1"/>
          </p:cNvGraphicFramePr>
          <p:nvPr/>
        </p:nvGraphicFramePr>
        <p:xfrm>
          <a:off x="3203848" y="3507854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5743" name="Equation" r:id="rId19" imgW="469800" imgH="393480" progId="Equation.DSMT4">
                  <p:embed/>
                </p:oleObj>
              </mc:Choice>
              <mc:Fallback>
                <p:oleObj name="Equation" r:id="rId19" imgW="46980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3507854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42" name="Object 6"/>
          <p:cNvGraphicFramePr>
            <a:graphicFrameLocks noChangeAspect="1"/>
          </p:cNvGraphicFramePr>
          <p:nvPr/>
        </p:nvGraphicFramePr>
        <p:xfrm>
          <a:off x="4355976" y="2859782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5744" name="Equation" r:id="rId21" imgW="469800" imgH="393480" progId="Equation.DSMT4">
                  <p:embed/>
                </p:oleObj>
              </mc:Choice>
              <mc:Fallback>
                <p:oleObj name="Equation" r:id="rId21" imgW="469800" imgH="393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2859782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43" name="Object 6"/>
          <p:cNvGraphicFramePr>
            <a:graphicFrameLocks noChangeAspect="1"/>
          </p:cNvGraphicFramePr>
          <p:nvPr/>
        </p:nvGraphicFramePr>
        <p:xfrm>
          <a:off x="4355976" y="3507854"/>
          <a:ext cx="949325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5745" name="Equation" r:id="rId23" imgW="533160" imgH="393480" progId="Equation.DSMT4">
                  <p:embed/>
                </p:oleObj>
              </mc:Choice>
              <mc:Fallback>
                <p:oleObj name="Equation" r:id="rId23" imgW="533160" imgH="393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3507854"/>
                        <a:ext cx="949325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44" name="Object 6"/>
          <p:cNvGraphicFramePr>
            <a:graphicFrameLocks noChangeAspect="1"/>
          </p:cNvGraphicFramePr>
          <p:nvPr/>
        </p:nvGraphicFramePr>
        <p:xfrm>
          <a:off x="5580112" y="2859782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5746" name="Equation" r:id="rId25" imgW="469800" imgH="393480" progId="Equation.DSMT4">
                  <p:embed/>
                </p:oleObj>
              </mc:Choice>
              <mc:Fallback>
                <p:oleObj name="Equation" r:id="rId25" imgW="469800" imgH="3934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2859782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45" name="Object 6"/>
          <p:cNvGraphicFramePr>
            <a:graphicFrameLocks noChangeAspect="1"/>
          </p:cNvGraphicFramePr>
          <p:nvPr/>
        </p:nvGraphicFramePr>
        <p:xfrm>
          <a:off x="5652120" y="3507854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5747" name="Equation" r:id="rId27" imgW="469800" imgH="393480" progId="Equation.DSMT4">
                  <p:embed/>
                </p:oleObj>
              </mc:Choice>
              <mc:Fallback>
                <p:oleObj name="Equation" r:id="rId27" imgW="469800" imgH="3934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3507854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Заголовок 4"/>
          <p:cNvSpPr>
            <a:spLocks noGrp="1"/>
          </p:cNvSpPr>
          <p:nvPr>
            <p:ph type="ctrTitle"/>
          </p:nvPr>
        </p:nvSpPr>
        <p:spPr>
          <a:xfrm>
            <a:off x="323528" y="267494"/>
            <a:ext cx="7416824" cy="4104456"/>
          </a:xfrm>
          <a:solidFill>
            <a:schemeClr val="bg1"/>
          </a:solidFill>
          <a:ln w="38100"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b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40329" name="Object 9"/>
          <p:cNvGraphicFramePr>
            <a:graphicFrameLocks noChangeAspect="1"/>
          </p:cNvGraphicFramePr>
          <p:nvPr/>
        </p:nvGraphicFramePr>
        <p:xfrm>
          <a:off x="369888" y="487363"/>
          <a:ext cx="6783387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6768" name="Equation" r:id="rId3" imgW="3809880" imgH="431640" progId="Equation.DSMT4">
                  <p:embed/>
                </p:oleObj>
              </mc:Choice>
              <mc:Fallback>
                <p:oleObj name="Equation" r:id="rId3" imgW="3809880" imgH="4316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8" y="487363"/>
                        <a:ext cx="6783387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30" name="Object 10"/>
          <p:cNvGraphicFramePr>
            <a:graphicFrameLocks noChangeAspect="1"/>
          </p:cNvGraphicFramePr>
          <p:nvPr/>
        </p:nvGraphicFramePr>
        <p:xfrm>
          <a:off x="395536" y="2787774"/>
          <a:ext cx="1220787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6769" name="Equation" r:id="rId5" imgW="685800" imgH="393480" progId="Equation.DSMT4">
                  <p:embed/>
                </p:oleObj>
              </mc:Choice>
              <mc:Fallback>
                <p:oleObj name="Equation" r:id="rId5" imgW="68580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787774"/>
                        <a:ext cx="1220787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6179" name="Object 10"/>
          <p:cNvGraphicFramePr>
            <a:graphicFrameLocks noChangeAspect="1"/>
          </p:cNvGraphicFramePr>
          <p:nvPr/>
        </p:nvGraphicFramePr>
        <p:xfrm>
          <a:off x="755576" y="1275606"/>
          <a:ext cx="626110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6770" name="Equation" r:id="rId7" imgW="3517560" imgH="393480" progId="Equation.DSMT4">
                  <p:embed/>
                </p:oleObj>
              </mc:Choice>
              <mc:Fallback>
                <p:oleObj name="Equation" r:id="rId7" imgW="351756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275606"/>
                        <a:ext cx="6261100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8214" name="Object 10"/>
          <p:cNvGraphicFramePr>
            <a:graphicFrameLocks noChangeAspect="1"/>
          </p:cNvGraphicFramePr>
          <p:nvPr/>
        </p:nvGraphicFramePr>
        <p:xfrm>
          <a:off x="539552" y="3507854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6771" name="Equation" r:id="rId9" imgW="469800" imgH="393480" progId="Equation.DSMT4">
                  <p:embed/>
                </p:oleObj>
              </mc:Choice>
              <mc:Fallback>
                <p:oleObj name="Equation" r:id="rId9" imgW="46980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507854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37" name="Object 5"/>
          <p:cNvGraphicFramePr>
            <a:graphicFrameLocks noChangeAspect="1"/>
          </p:cNvGraphicFramePr>
          <p:nvPr/>
        </p:nvGraphicFramePr>
        <p:xfrm>
          <a:off x="899592" y="2067694"/>
          <a:ext cx="560546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6772" name="Equation" r:id="rId11" imgW="3149280" imgH="393480" progId="Equation.DSMT4">
                  <p:embed/>
                </p:oleObj>
              </mc:Choice>
              <mc:Fallback>
                <p:oleObj name="Equation" r:id="rId11" imgW="314928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067694"/>
                        <a:ext cx="560546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38" name="Object 6"/>
          <p:cNvGraphicFramePr>
            <a:graphicFrameLocks noChangeAspect="1"/>
          </p:cNvGraphicFramePr>
          <p:nvPr/>
        </p:nvGraphicFramePr>
        <p:xfrm>
          <a:off x="1907704" y="2787774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6773" name="Equation" r:id="rId13" imgW="469800" imgH="393480" progId="Equation.DSMT4">
                  <p:embed/>
                </p:oleObj>
              </mc:Choice>
              <mc:Fallback>
                <p:oleObj name="Equation" r:id="rId13" imgW="46980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787774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39" name="Object 6"/>
          <p:cNvGraphicFramePr>
            <a:graphicFrameLocks noChangeAspect="1"/>
          </p:cNvGraphicFramePr>
          <p:nvPr/>
        </p:nvGraphicFramePr>
        <p:xfrm>
          <a:off x="1907704" y="3507854"/>
          <a:ext cx="950912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6774" name="Equation" r:id="rId15" imgW="533160" imgH="393480" progId="Equation.DSMT4">
                  <p:embed/>
                </p:oleObj>
              </mc:Choice>
              <mc:Fallback>
                <p:oleObj name="Equation" r:id="rId15" imgW="533160" imgH="393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3507854"/>
                        <a:ext cx="950912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40" name="Object 6"/>
          <p:cNvGraphicFramePr>
            <a:graphicFrameLocks noChangeAspect="1"/>
          </p:cNvGraphicFramePr>
          <p:nvPr/>
        </p:nvGraphicFramePr>
        <p:xfrm>
          <a:off x="3131840" y="2787774"/>
          <a:ext cx="836612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6775" name="Equation" r:id="rId17" imgW="469800" imgH="393480" progId="Equation.DSMT4">
                  <p:embed/>
                </p:oleObj>
              </mc:Choice>
              <mc:Fallback>
                <p:oleObj name="Equation" r:id="rId17" imgW="46980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2787774"/>
                        <a:ext cx="836612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41" name="Object 6"/>
          <p:cNvGraphicFramePr>
            <a:graphicFrameLocks noChangeAspect="1"/>
          </p:cNvGraphicFramePr>
          <p:nvPr/>
        </p:nvGraphicFramePr>
        <p:xfrm>
          <a:off x="3203848" y="3507854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6776" name="Equation" r:id="rId19" imgW="469800" imgH="393480" progId="Equation.DSMT4">
                  <p:embed/>
                </p:oleObj>
              </mc:Choice>
              <mc:Fallback>
                <p:oleObj name="Equation" r:id="rId19" imgW="46980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3507854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42" name="Object 6"/>
          <p:cNvGraphicFramePr>
            <a:graphicFrameLocks noChangeAspect="1"/>
          </p:cNvGraphicFramePr>
          <p:nvPr/>
        </p:nvGraphicFramePr>
        <p:xfrm>
          <a:off x="4355976" y="2859782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6777" name="Equation" r:id="rId21" imgW="469800" imgH="393480" progId="Equation.DSMT4">
                  <p:embed/>
                </p:oleObj>
              </mc:Choice>
              <mc:Fallback>
                <p:oleObj name="Equation" r:id="rId21" imgW="469800" imgH="393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2859782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43" name="Object 6"/>
          <p:cNvGraphicFramePr>
            <a:graphicFrameLocks noChangeAspect="1"/>
          </p:cNvGraphicFramePr>
          <p:nvPr/>
        </p:nvGraphicFramePr>
        <p:xfrm>
          <a:off x="4355976" y="3507854"/>
          <a:ext cx="949325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6778" name="Equation" r:id="rId23" imgW="533160" imgH="393480" progId="Equation.DSMT4">
                  <p:embed/>
                </p:oleObj>
              </mc:Choice>
              <mc:Fallback>
                <p:oleObj name="Equation" r:id="rId23" imgW="533160" imgH="393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3507854"/>
                        <a:ext cx="949325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44" name="Object 6"/>
          <p:cNvGraphicFramePr>
            <a:graphicFrameLocks noChangeAspect="1"/>
          </p:cNvGraphicFramePr>
          <p:nvPr/>
        </p:nvGraphicFramePr>
        <p:xfrm>
          <a:off x="5580112" y="2859782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6779" name="Equation" r:id="rId25" imgW="469800" imgH="393480" progId="Equation.DSMT4">
                  <p:embed/>
                </p:oleObj>
              </mc:Choice>
              <mc:Fallback>
                <p:oleObj name="Equation" r:id="rId25" imgW="469800" imgH="3934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2859782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45" name="Object 6"/>
          <p:cNvGraphicFramePr>
            <a:graphicFrameLocks noChangeAspect="1"/>
          </p:cNvGraphicFramePr>
          <p:nvPr/>
        </p:nvGraphicFramePr>
        <p:xfrm>
          <a:off x="5652120" y="3507854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6780" name="Equation" r:id="rId27" imgW="469800" imgH="393480" progId="Equation.DSMT4">
                  <p:embed/>
                </p:oleObj>
              </mc:Choice>
              <mc:Fallback>
                <p:oleObj name="Equation" r:id="rId27" imgW="469800" imgH="3934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3507854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46" name="Object 6"/>
          <p:cNvGraphicFramePr>
            <a:graphicFrameLocks noChangeAspect="1"/>
          </p:cNvGraphicFramePr>
          <p:nvPr/>
        </p:nvGraphicFramePr>
        <p:xfrm>
          <a:off x="6677025" y="2859088"/>
          <a:ext cx="949325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6781" name="Equation" r:id="rId29" imgW="533160" imgH="393480" progId="Equation.DSMT4">
                  <p:embed/>
                </p:oleObj>
              </mc:Choice>
              <mc:Fallback>
                <p:oleObj name="Equation" r:id="rId29" imgW="533160" imgH="393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7025" y="2859088"/>
                        <a:ext cx="949325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11560" y="987574"/>
            <a:ext cx="7776864" cy="1152128"/>
          </a:xfrm>
          <a:solidFill>
            <a:schemeClr val="bg1"/>
          </a:solidFill>
          <a:ln w="38100"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4500000"/>
            </a:lightRig>
          </a:scene3d>
          <a:sp3d>
            <a:bevelT/>
          </a:sp3d>
        </p:spPr>
        <p:txBody>
          <a:bodyPr>
            <a:normAutofit fontScale="90000"/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b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b="1" cap="all" dirty="0">
                <a:ln w="0"/>
                <a:solidFill>
                  <a:schemeClr val="accent3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Задание №2</a:t>
            </a:r>
            <a:br>
              <a:rPr lang="ru-RU" b="1" cap="all" dirty="0">
                <a:ln w="0"/>
                <a:solidFill>
                  <a:schemeClr val="accent3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ru-RU" b="1" cap="all" dirty="0">
              <a:ln w="0"/>
              <a:solidFill>
                <a:schemeClr val="accent3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Заголовок 4"/>
          <p:cNvSpPr>
            <a:spLocks noGrp="1"/>
          </p:cNvSpPr>
          <p:nvPr>
            <p:ph type="ctrTitle"/>
          </p:nvPr>
        </p:nvSpPr>
        <p:spPr>
          <a:xfrm>
            <a:off x="323528" y="339502"/>
            <a:ext cx="6624736" cy="3600400"/>
          </a:xfrm>
          <a:solidFill>
            <a:schemeClr val="bg1"/>
          </a:solidFill>
          <a:ln w="38100"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b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37254" name="Object 8"/>
          <p:cNvGraphicFramePr>
            <a:graphicFrameLocks noChangeAspect="1"/>
          </p:cNvGraphicFramePr>
          <p:nvPr/>
        </p:nvGraphicFramePr>
        <p:xfrm>
          <a:off x="528638" y="484188"/>
          <a:ext cx="2554287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9759" name="Equation" r:id="rId3" imgW="1346040" imgH="203040" progId="Equation.DSMT4">
                  <p:embed/>
                </p:oleObj>
              </mc:Choice>
              <mc:Fallback>
                <p:oleObj name="Equation" r:id="rId3" imgW="1346040" imgH="2030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" y="484188"/>
                        <a:ext cx="2554287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24" name="Object 8"/>
          <p:cNvGraphicFramePr>
            <a:graphicFrameLocks noChangeAspect="1"/>
          </p:cNvGraphicFramePr>
          <p:nvPr/>
        </p:nvGraphicFramePr>
        <p:xfrm>
          <a:off x="855663" y="987425"/>
          <a:ext cx="163195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9760" name="Equation" r:id="rId5" imgW="914400" imgH="393480" progId="Equation.DSMT4">
                  <p:embed/>
                </p:oleObj>
              </mc:Choice>
              <mc:Fallback>
                <p:oleObj name="Equation" r:id="rId5" imgW="91440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663" y="987425"/>
                        <a:ext cx="1631950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7682" name="Object 4"/>
          <p:cNvGraphicFramePr>
            <a:graphicFrameLocks noChangeAspect="1"/>
          </p:cNvGraphicFramePr>
          <p:nvPr/>
        </p:nvGraphicFramePr>
        <p:xfrm>
          <a:off x="2483768" y="987574"/>
          <a:ext cx="1314450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9761" name="Equation" r:id="rId7" imgW="736560" imgH="393480" progId="Equation.DSMT4">
                  <p:embed/>
                </p:oleObj>
              </mc:Choice>
              <mc:Fallback>
                <p:oleObj name="Equation" r:id="rId7" imgW="73656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987574"/>
                        <a:ext cx="1314450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7683" name="Object 4"/>
          <p:cNvGraphicFramePr>
            <a:graphicFrameLocks noChangeAspect="1"/>
          </p:cNvGraphicFramePr>
          <p:nvPr/>
        </p:nvGraphicFramePr>
        <p:xfrm>
          <a:off x="899592" y="1923678"/>
          <a:ext cx="2268537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9762" name="Equation" r:id="rId9" imgW="1269720" imgH="393480" progId="Equation.DSMT4">
                  <p:embed/>
                </p:oleObj>
              </mc:Choice>
              <mc:Fallback>
                <p:oleObj name="Equation" r:id="rId9" imgW="126972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1923678"/>
                        <a:ext cx="2268537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7684" name="Object 4"/>
          <p:cNvGraphicFramePr>
            <a:graphicFrameLocks noChangeAspect="1"/>
          </p:cNvGraphicFramePr>
          <p:nvPr/>
        </p:nvGraphicFramePr>
        <p:xfrm>
          <a:off x="3275856" y="1923678"/>
          <a:ext cx="177006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9763" name="Equation" r:id="rId11" imgW="990360" imgH="393480" progId="Equation.DSMT4">
                  <p:embed/>
                </p:oleObj>
              </mc:Choice>
              <mc:Fallback>
                <p:oleObj name="Equation" r:id="rId11" imgW="99036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1923678"/>
                        <a:ext cx="177006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5844F345-AFBF-47E5-B739-168DCF648B1B}"/>
              </a:ext>
            </a:extLst>
          </p:cNvPr>
          <p:cNvCxnSpPr>
            <a:cxnSpLocks/>
          </p:cNvCxnSpPr>
          <p:nvPr/>
        </p:nvCxnSpPr>
        <p:spPr>
          <a:xfrm flipH="1">
            <a:off x="1205808" y="1017240"/>
            <a:ext cx="216024" cy="24385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8FA0D8CF-433A-4E3E-A884-E6132C667B02}"/>
              </a:ext>
            </a:extLst>
          </p:cNvPr>
          <p:cNvCxnSpPr>
            <a:cxnSpLocks/>
          </p:cNvCxnSpPr>
          <p:nvPr/>
        </p:nvCxnSpPr>
        <p:spPr>
          <a:xfrm flipH="1">
            <a:off x="1637856" y="1031751"/>
            <a:ext cx="216024" cy="24385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CDA3BA30-CF6C-4707-B6C8-3E42CC1DAE43}"/>
              </a:ext>
            </a:extLst>
          </p:cNvPr>
          <p:cNvCxnSpPr>
            <a:cxnSpLocks/>
          </p:cNvCxnSpPr>
          <p:nvPr/>
        </p:nvCxnSpPr>
        <p:spPr>
          <a:xfrm flipH="1">
            <a:off x="1173163" y="1351295"/>
            <a:ext cx="216024" cy="24385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EA7D3722-671F-49B5-8D0B-6FFC59AB19E5}"/>
              </a:ext>
            </a:extLst>
          </p:cNvPr>
          <p:cNvCxnSpPr>
            <a:cxnSpLocks/>
          </p:cNvCxnSpPr>
          <p:nvPr/>
        </p:nvCxnSpPr>
        <p:spPr>
          <a:xfrm flipH="1">
            <a:off x="1669276" y="1397495"/>
            <a:ext cx="216024" cy="24385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475B99FE-C08D-404A-86A7-D157125CF04F}"/>
              </a:ext>
            </a:extLst>
          </p:cNvPr>
          <p:cNvCxnSpPr>
            <a:cxnSpLocks/>
          </p:cNvCxnSpPr>
          <p:nvPr/>
        </p:nvCxnSpPr>
        <p:spPr>
          <a:xfrm flipH="1">
            <a:off x="1356442" y="1967099"/>
            <a:ext cx="216024" cy="24385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A7383981-85A7-4B78-AA57-0C80BA1DB351}"/>
              </a:ext>
            </a:extLst>
          </p:cNvPr>
          <p:cNvCxnSpPr>
            <a:cxnSpLocks/>
          </p:cNvCxnSpPr>
          <p:nvPr/>
        </p:nvCxnSpPr>
        <p:spPr>
          <a:xfrm flipH="1">
            <a:off x="1817836" y="2336515"/>
            <a:ext cx="216024" cy="24385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B9BB971C-F4CA-4058-8F18-23FD6D3F8B42}"/>
              </a:ext>
            </a:extLst>
          </p:cNvPr>
          <p:cNvCxnSpPr>
            <a:cxnSpLocks/>
          </p:cNvCxnSpPr>
          <p:nvPr/>
        </p:nvCxnSpPr>
        <p:spPr>
          <a:xfrm flipH="1">
            <a:off x="1921304" y="1967099"/>
            <a:ext cx="216024" cy="24385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AD1D2BA3-C622-4762-97D7-389FCBB64263}"/>
              </a:ext>
            </a:extLst>
          </p:cNvPr>
          <p:cNvCxnSpPr>
            <a:cxnSpLocks/>
          </p:cNvCxnSpPr>
          <p:nvPr/>
        </p:nvCxnSpPr>
        <p:spPr>
          <a:xfrm flipH="1">
            <a:off x="2375756" y="2337570"/>
            <a:ext cx="216024" cy="24385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FCEC4692-7A39-451F-98D9-5E8BCA54FDAD}"/>
              </a:ext>
            </a:extLst>
          </p:cNvPr>
          <p:cNvCxnSpPr>
            <a:cxnSpLocks/>
          </p:cNvCxnSpPr>
          <p:nvPr/>
        </p:nvCxnSpPr>
        <p:spPr>
          <a:xfrm flipH="1">
            <a:off x="2356151" y="1985703"/>
            <a:ext cx="216024" cy="24385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19338333-FAD9-4687-87C1-C16B92486682}"/>
              </a:ext>
            </a:extLst>
          </p:cNvPr>
          <p:cNvCxnSpPr>
            <a:cxnSpLocks/>
          </p:cNvCxnSpPr>
          <p:nvPr/>
        </p:nvCxnSpPr>
        <p:spPr>
          <a:xfrm flipH="1">
            <a:off x="1322710" y="2327895"/>
            <a:ext cx="216024" cy="24385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A2F1846-21C0-4F74-8360-1DC13AE42B49}"/>
              </a:ext>
            </a:extLst>
          </p:cNvPr>
          <p:cNvSpPr txBox="1"/>
          <p:nvPr/>
        </p:nvSpPr>
        <p:spPr>
          <a:xfrm>
            <a:off x="1863592" y="787909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11177B3-6872-44A9-8C5E-1BCA2E60CFB0}"/>
              </a:ext>
            </a:extLst>
          </p:cNvPr>
          <p:cNvSpPr txBox="1"/>
          <p:nvPr/>
        </p:nvSpPr>
        <p:spPr>
          <a:xfrm>
            <a:off x="1012379" y="1606115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9F78DFA-5B66-4EFF-BAFD-1F0103E33E66}"/>
              </a:ext>
            </a:extLst>
          </p:cNvPr>
          <p:cNvSpPr txBox="1"/>
          <p:nvPr/>
        </p:nvSpPr>
        <p:spPr>
          <a:xfrm>
            <a:off x="1011214" y="83139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BBE0E4A-ED80-4DF8-AABF-E73906674152}"/>
              </a:ext>
            </a:extLst>
          </p:cNvPr>
          <p:cNvSpPr txBox="1"/>
          <p:nvPr/>
        </p:nvSpPr>
        <p:spPr>
          <a:xfrm>
            <a:off x="1941240" y="1563371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E66E01F-5A60-4093-8DB3-5D10FB4A2B28}"/>
              </a:ext>
            </a:extLst>
          </p:cNvPr>
          <p:cNvSpPr txBox="1"/>
          <p:nvPr/>
        </p:nvSpPr>
        <p:spPr>
          <a:xfrm>
            <a:off x="1357577" y="1704494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B1A8EDF-F8EB-45EA-8884-ECB0672A94D7}"/>
              </a:ext>
            </a:extLst>
          </p:cNvPr>
          <p:cNvSpPr txBox="1"/>
          <p:nvPr/>
        </p:nvSpPr>
        <p:spPr>
          <a:xfrm>
            <a:off x="2124991" y="1717259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89717F9-A2C4-4389-B8EA-A937845056D2}"/>
              </a:ext>
            </a:extLst>
          </p:cNvPr>
          <p:cNvSpPr txBox="1"/>
          <p:nvPr/>
        </p:nvSpPr>
        <p:spPr>
          <a:xfrm>
            <a:off x="1841090" y="2582942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438EA85-A151-44BA-81D1-F4D33469E9DF}"/>
              </a:ext>
            </a:extLst>
          </p:cNvPr>
          <p:cNvSpPr txBox="1"/>
          <p:nvPr/>
        </p:nvSpPr>
        <p:spPr>
          <a:xfrm>
            <a:off x="2429102" y="2533439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F369E61-21F1-44D8-8803-366BB4E6A30C}"/>
              </a:ext>
            </a:extLst>
          </p:cNvPr>
          <p:cNvSpPr txBox="1"/>
          <p:nvPr/>
        </p:nvSpPr>
        <p:spPr>
          <a:xfrm>
            <a:off x="2653089" y="1743525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76186F8-616E-4CE7-B7B7-5A622EEB039D}"/>
              </a:ext>
            </a:extLst>
          </p:cNvPr>
          <p:cNvSpPr txBox="1"/>
          <p:nvPr/>
        </p:nvSpPr>
        <p:spPr>
          <a:xfrm>
            <a:off x="1212426" y="2650144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1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4">
              <a:lumMod val="7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2CD268F7-1B08-4866-822F-8FC4D8ACAD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76" y="555526"/>
            <a:ext cx="7772400" cy="1102519"/>
          </a:xfrm>
        </p:spPr>
        <p:txBody>
          <a:bodyPr>
            <a:noAutofit/>
          </a:bodyPr>
          <a:lstStyle/>
          <a:p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Работаем с учебником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С. 58, №5.335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задание:</a:t>
            </a:r>
            <a:b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п.34 читать, знать ответы на вопросы с.58</a:t>
            </a:r>
            <a:b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№5.358</a:t>
            </a:r>
            <a:b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№2 - проверочная работа с.61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11560" y="987574"/>
            <a:ext cx="7776864" cy="1152128"/>
          </a:xfrm>
          <a:solidFill>
            <a:schemeClr val="bg1"/>
          </a:solidFill>
          <a:ln w="38100"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4500000"/>
            </a:lightRig>
          </a:scene3d>
          <a:sp3d>
            <a:bevelT/>
          </a:sp3d>
        </p:spPr>
        <p:txBody>
          <a:bodyPr>
            <a:normAutofit fontScale="90000"/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b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b="1" cap="all" dirty="0">
                <a:ln w="0"/>
                <a:solidFill>
                  <a:schemeClr val="accent3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Задание №1</a:t>
            </a:r>
            <a:br>
              <a:rPr lang="ru-RU" b="1" cap="all" dirty="0">
                <a:ln w="0"/>
                <a:solidFill>
                  <a:schemeClr val="accent3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ru-RU" b="1" cap="all" dirty="0">
              <a:ln w="0"/>
              <a:solidFill>
                <a:schemeClr val="accent3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Заголовок 4"/>
          <p:cNvSpPr>
            <a:spLocks noGrp="1"/>
          </p:cNvSpPr>
          <p:nvPr>
            <p:ph type="ctrTitle"/>
          </p:nvPr>
        </p:nvSpPr>
        <p:spPr>
          <a:xfrm>
            <a:off x="323528" y="267494"/>
            <a:ext cx="7416824" cy="4104456"/>
          </a:xfrm>
          <a:solidFill>
            <a:schemeClr val="bg1"/>
          </a:solidFill>
          <a:ln w="38100"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b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40329" name="Object 9"/>
          <p:cNvGraphicFramePr>
            <a:graphicFrameLocks noChangeAspect="1"/>
          </p:cNvGraphicFramePr>
          <p:nvPr/>
        </p:nvGraphicFramePr>
        <p:xfrm>
          <a:off x="369888" y="487363"/>
          <a:ext cx="6783387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338" name="Equation" r:id="rId3" imgW="3809880" imgH="431640" progId="Equation.DSMT4">
                  <p:embed/>
                </p:oleObj>
              </mc:Choice>
              <mc:Fallback>
                <p:oleObj name="Equation" r:id="rId3" imgW="3809880" imgH="4316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8" y="487363"/>
                        <a:ext cx="6783387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Заголовок 4"/>
          <p:cNvSpPr>
            <a:spLocks noGrp="1"/>
          </p:cNvSpPr>
          <p:nvPr>
            <p:ph type="ctrTitle"/>
          </p:nvPr>
        </p:nvSpPr>
        <p:spPr>
          <a:xfrm>
            <a:off x="323528" y="267494"/>
            <a:ext cx="7416824" cy="4104456"/>
          </a:xfrm>
          <a:solidFill>
            <a:schemeClr val="bg1"/>
          </a:solidFill>
          <a:ln w="38100"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b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40329" name="Object 9"/>
          <p:cNvGraphicFramePr>
            <a:graphicFrameLocks noChangeAspect="1"/>
          </p:cNvGraphicFramePr>
          <p:nvPr/>
        </p:nvGraphicFramePr>
        <p:xfrm>
          <a:off x="369888" y="487363"/>
          <a:ext cx="6783387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371" name="Equation" r:id="rId3" imgW="3809880" imgH="431640" progId="Equation.DSMT4">
                  <p:embed/>
                </p:oleObj>
              </mc:Choice>
              <mc:Fallback>
                <p:oleObj name="Equation" r:id="rId3" imgW="3809880" imgH="4316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8" y="487363"/>
                        <a:ext cx="6783387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6179" name="Object 10"/>
          <p:cNvGraphicFramePr>
            <a:graphicFrameLocks noChangeAspect="1"/>
          </p:cNvGraphicFramePr>
          <p:nvPr/>
        </p:nvGraphicFramePr>
        <p:xfrm>
          <a:off x="755576" y="1275606"/>
          <a:ext cx="626110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372" name="Equation" r:id="rId5" imgW="3517560" imgH="393480" progId="Equation.DSMT4">
                  <p:embed/>
                </p:oleObj>
              </mc:Choice>
              <mc:Fallback>
                <p:oleObj name="Equation" r:id="rId5" imgW="351756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275606"/>
                        <a:ext cx="6261100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1" descr="C:\Users\MK\Desktop\BRBfilm_Timoha_02_540x0_16e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44208" y="2571750"/>
            <a:ext cx="2284909" cy="22849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Заголовок 4"/>
          <p:cNvSpPr>
            <a:spLocks noGrp="1"/>
          </p:cNvSpPr>
          <p:nvPr>
            <p:ph type="ctrTitle"/>
          </p:nvPr>
        </p:nvSpPr>
        <p:spPr>
          <a:xfrm>
            <a:off x="323528" y="267494"/>
            <a:ext cx="7416824" cy="4104456"/>
          </a:xfrm>
          <a:solidFill>
            <a:schemeClr val="bg1"/>
          </a:solidFill>
          <a:ln w="38100"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b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40329" name="Object 9"/>
          <p:cNvGraphicFramePr>
            <a:graphicFrameLocks noChangeAspect="1"/>
          </p:cNvGraphicFramePr>
          <p:nvPr/>
        </p:nvGraphicFramePr>
        <p:xfrm>
          <a:off x="369888" y="487363"/>
          <a:ext cx="6783387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5407" name="Equation" r:id="rId3" imgW="3809880" imgH="431640" progId="Equation.DSMT4">
                  <p:embed/>
                </p:oleObj>
              </mc:Choice>
              <mc:Fallback>
                <p:oleObj name="Equation" r:id="rId3" imgW="3809880" imgH="4316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8" y="487363"/>
                        <a:ext cx="6783387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6179" name="Object 10"/>
          <p:cNvGraphicFramePr>
            <a:graphicFrameLocks noChangeAspect="1"/>
          </p:cNvGraphicFramePr>
          <p:nvPr/>
        </p:nvGraphicFramePr>
        <p:xfrm>
          <a:off x="755576" y="1275606"/>
          <a:ext cx="626110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5408" name="Equation" r:id="rId5" imgW="3517560" imgH="393480" progId="Equation.DSMT4">
                  <p:embed/>
                </p:oleObj>
              </mc:Choice>
              <mc:Fallback>
                <p:oleObj name="Equation" r:id="rId5" imgW="351756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275606"/>
                        <a:ext cx="6261100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37" name="Object 5"/>
          <p:cNvGraphicFramePr>
            <a:graphicFrameLocks noChangeAspect="1"/>
          </p:cNvGraphicFramePr>
          <p:nvPr/>
        </p:nvGraphicFramePr>
        <p:xfrm>
          <a:off x="899592" y="2067694"/>
          <a:ext cx="560546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5409" name="Equation" r:id="rId7" imgW="3149280" imgH="393480" progId="Equation.DSMT4">
                  <p:embed/>
                </p:oleObj>
              </mc:Choice>
              <mc:Fallback>
                <p:oleObj name="Equation" r:id="rId7" imgW="314928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067694"/>
                        <a:ext cx="560546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Заголовок 4"/>
          <p:cNvSpPr>
            <a:spLocks noGrp="1"/>
          </p:cNvSpPr>
          <p:nvPr>
            <p:ph type="ctrTitle"/>
          </p:nvPr>
        </p:nvSpPr>
        <p:spPr>
          <a:xfrm>
            <a:off x="323528" y="267494"/>
            <a:ext cx="7416824" cy="4104456"/>
          </a:xfrm>
          <a:solidFill>
            <a:schemeClr val="bg1"/>
          </a:solidFill>
          <a:ln w="38100"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b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40329" name="Object 9"/>
          <p:cNvGraphicFramePr>
            <a:graphicFrameLocks noChangeAspect="1"/>
          </p:cNvGraphicFramePr>
          <p:nvPr/>
        </p:nvGraphicFramePr>
        <p:xfrm>
          <a:off x="369888" y="487363"/>
          <a:ext cx="6783387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6439" name="Equation" r:id="rId3" imgW="3809880" imgH="431640" progId="Equation.DSMT4">
                  <p:embed/>
                </p:oleObj>
              </mc:Choice>
              <mc:Fallback>
                <p:oleObj name="Equation" r:id="rId3" imgW="3809880" imgH="4316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8" y="487363"/>
                        <a:ext cx="6783387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30" name="Object 10"/>
          <p:cNvGraphicFramePr>
            <a:graphicFrameLocks noChangeAspect="1"/>
          </p:cNvGraphicFramePr>
          <p:nvPr/>
        </p:nvGraphicFramePr>
        <p:xfrm>
          <a:off x="395536" y="2787774"/>
          <a:ext cx="1220787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6440" name="Equation" r:id="rId5" imgW="685800" imgH="393480" progId="Equation.DSMT4">
                  <p:embed/>
                </p:oleObj>
              </mc:Choice>
              <mc:Fallback>
                <p:oleObj name="Equation" r:id="rId5" imgW="68580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787774"/>
                        <a:ext cx="1220787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6179" name="Object 10"/>
          <p:cNvGraphicFramePr>
            <a:graphicFrameLocks noChangeAspect="1"/>
          </p:cNvGraphicFramePr>
          <p:nvPr/>
        </p:nvGraphicFramePr>
        <p:xfrm>
          <a:off x="755576" y="1275606"/>
          <a:ext cx="626110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6441" name="Equation" r:id="rId7" imgW="3517560" imgH="393480" progId="Equation.DSMT4">
                  <p:embed/>
                </p:oleObj>
              </mc:Choice>
              <mc:Fallback>
                <p:oleObj name="Equation" r:id="rId7" imgW="351756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275606"/>
                        <a:ext cx="6261100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37" name="Object 5"/>
          <p:cNvGraphicFramePr>
            <a:graphicFrameLocks noChangeAspect="1"/>
          </p:cNvGraphicFramePr>
          <p:nvPr/>
        </p:nvGraphicFramePr>
        <p:xfrm>
          <a:off x="899592" y="2067694"/>
          <a:ext cx="560546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6442" name="Equation" r:id="rId9" imgW="3149280" imgH="393480" progId="Equation.DSMT4">
                  <p:embed/>
                </p:oleObj>
              </mc:Choice>
              <mc:Fallback>
                <p:oleObj name="Equation" r:id="rId9" imgW="314928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067694"/>
                        <a:ext cx="560546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Заголовок 4"/>
          <p:cNvSpPr>
            <a:spLocks noGrp="1"/>
          </p:cNvSpPr>
          <p:nvPr>
            <p:ph type="ctrTitle"/>
          </p:nvPr>
        </p:nvSpPr>
        <p:spPr>
          <a:xfrm>
            <a:off x="323528" y="267494"/>
            <a:ext cx="7416824" cy="4104456"/>
          </a:xfrm>
          <a:solidFill>
            <a:schemeClr val="bg1"/>
          </a:solidFill>
          <a:ln w="38100"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b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40329" name="Object 9"/>
          <p:cNvGraphicFramePr>
            <a:graphicFrameLocks noChangeAspect="1"/>
          </p:cNvGraphicFramePr>
          <p:nvPr/>
        </p:nvGraphicFramePr>
        <p:xfrm>
          <a:off x="369888" y="487363"/>
          <a:ext cx="6783387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8495" name="Equation" r:id="rId3" imgW="3809880" imgH="431640" progId="Equation.DSMT4">
                  <p:embed/>
                </p:oleObj>
              </mc:Choice>
              <mc:Fallback>
                <p:oleObj name="Equation" r:id="rId3" imgW="3809880" imgH="4316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8" y="487363"/>
                        <a:ext cx="6783387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30" name="Object 10"/>
          <p:cNvGraphicFramePr>
            <a:graphicFrameLocks noChangeAspect="1"/>
          </p:cNvGraphicFramePr>
          <p:nvPr/>
        </p:nvGraphicFramePr>
        <p:xfrm>
          <a:off x="395536" y="2787774"/>
          <a:ext cx="1220787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8496" name="Equation" r:id="rId5" imgW="685800" imgH="393480" progId="Equation.DSMT4">
                  <p:embed/>
                </p:oleObj>
              </mc:Choice>
              <mc:Fallback>
                <p:oleObj name="Equation" r:id="rId5" imgW="68580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787774"/>
                        <a:ext cx="1220787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6179" name="Object 10"/>
          <p:cNvGraphicFramePr>
            <a:graphicFrameLocks noChangeAspect="1"/>
          </p:cNvGraphicFramePr>
          <p:nvPr/>
        </p:nvGraphicFramePr>
        <p:xfrm>
          <a:off x="755576" y="1275606"/>
          <a:ext cx="626110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8497" name="Equation" r:id="rId7" imgW="3517560" imgH="393480" progId="Equation.DSMT4">
                  <p:embed/>
                </p:oleObj>
              </mc:Choice>
              <mc:Fallback>
                <p:oleObj name="Equation" r:id="rId7" imgW="351756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275606"/>
                        <a:ext cx="6261100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8214" name="Object 10"/>
          <p:cNvGraphicFramePr>
            <a:graphicFrameLocks noChangeAspect="1"/>
          </p:cNvGraphicFramePr>
          <p:nvPr/>
        </p:nvGraphicFramePr>
        <p:xfrm>
          <a:off x="539552" y="3507854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8498" name="Equation" r:id="rId9" imgW="469800" imgH="393480" progId="Equation.DSMT4">
                  <p:embed/>
                </p:oleObj>
              </mc:Choice>
              <mc:Fallback>
                <p:oleObj name="Equation" r:id="rId9" imgW="46980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507854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37" name="Object 5"/>
          <p:cNvGraphicFramePr>
            <a:graphicFrameLocks noChangeAspect="1"/>
          </p:cNvGraphicFramePr>
          <p:nvPr/>
        </p:nvGraphicFramePr>
        <p:xfrm>
          <a:off x="899592" y="2067694"/>
          <a:ext cx="560546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8499" name="Equation" r:id="rId11" imgW="3149280" imgH="393480" progId="Equation.DSMT4">
                  <p:embed/>
                </p:oleObj>
              </mc:Choice>
              <mc:Fallback>
                <p:oleObj name="Equation" r:id="rId11" imgW="314928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067694"/>
                        <a:ext cx="560546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Заголовок 4"/>
          <p:cNvSpPr>
            <a:spLocks noGrp="1"/>
          </p:cNvSpPr>
          <p:nvPr>
            <p:ph type="ctrTitle"/>
          </p:nvPr>
        </p:nvSpPr>
        <p:spPr>
          <a:xfrm>
            <a:off x="323528" y="267494"/>
            <a:ext cx="7416824" cy="4104456"/>
          </a:xfrm>
          <a:solidFill>
            <a:schemeClr val="bg1"/>
          </a:solidFill>
          <a:ln w="38100"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b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40329" name="Object 9"/>
          <p:cNvGraphicFramePr>
            <a:graphicFrameLocks noChangeAspect="1"/>
          </p:cNvGraphicFramePr>
          <p:nvPr/>
        </p:nvGraphicFramePr>
        <p:xfrm>
          <a:off x="369888" y="487363"/>
          <a:ext cx="6783387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0552" name="Equation" r:id="rId3" imgW="3809880" imgH="431640" progId="Equation.DSMT4">
                  <p:embed/>
                </p:oleObj>
              </mc:Choice>
              <mc:Fallback>
                <p:oleObj name="Equation" r:id="rId3" imgW="3809880" imgH="4316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8" y="487363"/>
                        <a:ext cx="6783387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30" name="Object 10"/>
          <p:cNvGraphicFramePr>
            <a:graphicFrameLocks noChangeAspect="1"/>
          </p:cNvGraphicFramePr>
          <p:nvPr/>
        </p:nvGraphicFramePr>
        <p:xfrm>
          <a:off x="395536" y="2787774"/>
          <a:ext cx="1220787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0553" name="Equation" r:id="rId5" imgW="685800" imgH="393480" progId="Equation.DSMT4">
                  <p:embed/>
                </p:oleObj>
              </mc:Choice>
              <mc:Fallback>
                <p:oleObj name="Equation" r:id="rId5" imgW="68580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787774"/>
                        <a:ext cx="1220787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6179" name="Object 10"/>
          <p:cNvGraphicFramePr>
            <a:graphicFrameLocks noChangeAspect="1"/>
          </p:cNvGraphicFramePr>
          <p:nvPr/>
        </p:nvGraphicFramePr>
        <p:xfrm>
          <a:off x="755576" y="1275606"/>
          <a:ext cx="626110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0554" name="Equation" r:id="rId7" imgW="3517560" imgH="393480" progId="Equation.DSMT4">
                  <p:embed/>
                </p:oleObj>
              </mc:Choice>
              <mc:Fallback>
                <p:oleObj name="Equation" r:id="rId7" imgW="351756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275606"/>
                        <a:ext cx="6261100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8214" name="Object 10"/>
          <p:cNvGraphicFramePr>
            <a:graphicFrameLocks noChangeAspect="1"/>
          </p:cNvGraphicFramePr>
          <p:nvPr/>
        </p:nvGraphicFramePr>
        <p:xfrm>
          <a:off x="539552" y="3507854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0555" name="Equation" r:id="rId9" imgW="469800" imgH="393480" progId="Equation.DSMT4">
                  <p:embed/>
                </p:oleObj>
              </mc:Choice>
              <mc:Fallback>
                <p:oleObj name="Equation" r:id="rId9" imgW="46980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507854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37" name="Object 5"/>
          <p:cNvGraphicFramePr>
            <a:graphicFrameLocks noChangeAspect="1"/>
          </p:cNvGraphicFramePr>
          <p:nvPr/>
        </p:nvGraphicFramePr>
        <p:xfrm>
          <a:off x="899592" y="2067694"/>
          <a:ext cx="560546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0556" name="Equation" r:id="rId11" imgW="3149280" imgH="393480" progId="Equation.DSMT4">
                  <p:embed/>
                </p:oleObj>
              </mc:Choice>
              <mc:Fallback>
                <p:oleObj name="Equation" r:id="rId11" imgW="314928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067694"/>
                        <a:ext cx="560546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38" name="Object 6"/>
          <p:cNvGraphicFramePr>
            <a:graphicFrameLocks noChangeAspect="1"/>
          </p:cNvGraphicFramePr>
          <p:nvPr/>
        </p:nvGraphicFramePr>
        <p:xfrm>
          <a:off x="1907704" y="2787774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0557" name="Equation" r:id="rId13" imgW="469800" imgH="393480" progId="Equation.DSMT4">
                  <p:embed/>
                </p:oleObj>
              </mc:Choice>
              <mc:Fallback>
                <p:oleObj name="Equation" r:id="rId13" imgW="46980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787774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23478"/>
            <a:ext cx="8928992" cy="4896544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Заголовок 4"/>
          <p:cNvSpPr>
            <a:spLocks noGrp="1"/>
          </p:cNvSpPr>
          <p:nvPr>
            <p:ph type="ctrTitle"/>
          </p:nvPr>
        </p:nvSpPr>
        <p:spPr>
          <a:xfrm>
            <a:off x="323528" y="267494"/>
            <a:ext cx="7416824" cy="4104456"/>
          </a:xfrm>
          <a:solidFill>
            <a:schemeClr val="bg1"/>
          </a:solidFill>
          <a:ln w="38100"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b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40329" name="Object 9"/>
          <p:cNvGraphicFramePr>
            <a:graphicFrameLocks noChangeAspect="1"/>
          </p:cNvGraphicFramePr>
          <p:nvPr/>
        </p:nvGraphicFramePr>
        <p:xfrm>
          <a:off x="369888" y="487363"/>
          <a:ext cx="6783387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609" name="Equation" r:id="rId3" imgW="3809880" imgH="431640" progId="Equation.DSMT4">
                  <p:embed/>
                </p:oleObj>
              </mc:Choice>
              <mc:Fallback>
                <p:oleObj name="Equation" r:id="rId3" imgW="3809880" imgH="4316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8" y="487363"/>
                        <a:ext cx="6783387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30" name="Object 10"/>
          <p:cNvGraphicFramePr>
            <a:graphicFrameLocks noChangeAspect="1"/>
          </p:cNvGraphicFramePr>
          <p:nvPr/>
        </p:nvGraphicFramePr>
        <p:xfrm>
          <a:off x="395536" y="2787774"/>
          <a:ext cx="1220787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610" name="Equation" r:id="rId5" imgW="685800" imgH="393480" progId="Equation.DSMT4">
                  <p:embed/>
                </p:oleObj>
              </mc:Choice>
              <mc:Fallback>
                <p:oleObj name="Equation" r:id="rId5" imgW="68580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787774"/>
                        <a:ext cx="1220787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6179" name="Object 10"/>
          <p:cNvGraphicFramePr>
            <a:graphicFrameLocks noChangeAspect="1"/>
          </p:cNvGraphicFramePr>
          <p:nvPr/>
        </p:nvGraphicFramePr>
        <p:xfrm>
          <a:off x="755576" y="1275606"/>
          <a:ext cx="626110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611" name="Equation" r:id="rId7" imgW="3517560" imgH="393480" progId="Equation.DSMT4">
                  <p:embed/>
                </p:oleObj>
              </mc:Choice>
              <mc:Fallback>
                <p:oleObj name="Equation" r:id="rId7" imgW="351756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275606"/>
                        <a:ext cx="6261100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8214" name="Object 10"/>
          <p:cNvGraphicFramePr>
            <a:graphicFrameLocks noChangeAspect="1"/>
          </p:cNvGraphicFramePr>
          <p:nvPr/>
        </p:nvGraphicFramePr>
        <p:xfrm>
          <a:off x="539552" y="3507854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612" name="Equation" r:id="rId9" imgW="469800" imgH="393480" progId="Equation.DSMT4">
                  <p:embed/>
                </p:oleObj>
              </mc:Choice>
              <mc:Fallback>
                <p:oleObj name="Equation" r:id="rId9" imgW="46980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507854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37" name="Object 5"/>
          <p:cNvGraphicFramePr>
            <a:graphicFrameLocks noChangeAspect="1"/>
          </p:cNvGraphicFramePr>
          <p:nvPr/>
        </p:nvGraphicFramePr>
        <p:xfrm>
          <a:off x="899592" y="2067694"/>
          <a:ext cx="560546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613" name="Equation" r:id="rId11" imgW="3149280" imgH="393480" progId="Equation.DSMT4">
                  <p:embed/>
                </p:oleObj>
              </mc:Choice>
              <mc:Fallback>
                <p:oleObj name="Equation" r:id="rId11" imgW="314928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067694"/>
                        <a:ext cx="560546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38" name="Object 6"/>
          <p:cNvGraphicFramePr>
            <a:graphicFrameLocks noChangeAspect="1"/>
          </p:cNvGraphicFramePr>
          <p:nvPr/>
        </p:nvGraphicFramePr>
        <p:xfrm>
          <a:off x="1907704" y="2787774"/>
          <a:ext cx="8366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614" name="Equation" r:id="rId13" imgW="469800" imgH="393480" progId="Equation.DSMT4">
                  <p:embed/>
                </p:oleObj>
              </mc:Choice>
              <mc:Fallback>
                <p:oleObj name="Equation" r:id="rId13" imgW="46980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787774"/>
                        <a:ext cx="8366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3339" name="Object 6"/>
          <p:cNvGraphicFramePr>
            <a:graphicFrameLocks noChangeAspect="1"/>
          </p:cNvGraphicFramePr>
          <p:nvPr/>
        </p:nvGraphicFramePr>
        <p:xfrm>
          <a:off x="1907704" y="3507854"/>
          <a:ext cx="950912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615" name="Equation" r:id="rId15" imgW="533160" imgH="393480" progId="Equation.DSMT4">
                  <p:embed/>
                </p:oleObj>
              </mc:Choice>
              <mc:Fallback>
                <p:oleObj name="Equation" r:id="rId15" imgW="533160" imgH="393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3507854"/>
                        <a:ext cx="950912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1532</TotalTime>
  <Words>116</Words>
  <Application>Microsoft Office PowerPoint</Application>
  <PresentationFormat>Экран (16:9)</PresentationFormat>
  <Paragraphs>29</Paragraphs>
  <Slides>19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Тема Office</vt:lpstr>
      <vt:lpstr>Equation</vt:lpstr>
      <vt:lpstr>   13.12. 24  Классная работа Сокращение дробей </vt:lpstr>
      <vt:lpstr>  Задание №1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Задание №2 </vt:lpstr>
      <vt:lpstr>  </vt:lpstr>
      <vt:lpstr>    Работаем с учебником  С. 58, №5.335  Домашнее задание: 1. п.34 читать, знать ответы на вопросы с.58 2. №5.358 3. №2 - проверочная работа с.61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school14_user</cp:lastModifiedBy>
  <cp:revision>182</cp:revision>
  <dcterms:created xsi:type="dcterms:W3CDTF">2021-02-08T17:52:56Z</dcterms:created>
  <dcterms:modified xsi:type="dcterms:W3CDTF">2024-12-25T16:54:19Z</dcterms:modified>
</cp:coreProperties>
</file>