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5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9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0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7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5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2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06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2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BD407-B1F3-4DEE-A03B-1F0786EF91BC}" type="datetimeFigureOut">
              <a:rPr lang="ru-RU" smtClean="0"/>
              <a:t>21.12.2024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C134C-5D5A-4037-A867-3A9FCF5B59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2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40" y="-609600"/>
            <a:ext cx="3393440" cy="3393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560" y="3464560"/>
            <a:ext cx="3393440" cy="3393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5176" y="2264231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Синдром навязчивых грёз</a:t>
            </a:r>
          </a:p>
          <a:p>
            <a:r>
              <a:rPr lang="ru-RU" sz="36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 как от него избавиться</a:t>
            </a:r>
            <a:endParaRPr lang="ru-RU" sz="36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095" y="3338731"/>
            <a:ext cx="471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+что это; примеры; почему появляется </a:t>
            </a:r>
            <a:endParaRPr lang="ru-RU" sz="20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4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25" y="2529840"/>
            <a:ext cx="11719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Такие расстройства как депрессия, тревожные расстройства, СДВГ и </a:t>
            </a:r>
            <a:r>
              <a:rPr lang="ru-RU" sz="2800" i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т.д</a:t>
            </a:r>
            <a:endParaRPr lang="ru-RU" sz="2800" i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Могут быть началом и продолжением этого синдрома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61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60"/>
            <a:ext cx="6118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3</a:t>
            </a:r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Неудовлетворённость своей жизнью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91" y="975360"/>
            <a:ext cx="5415280" cy="541528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7498080" y="685780"/>
            <a:ext cx="2926080" cy="17068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Почему именно такая судьба? Почему именно я? *ладно, пофантазирую что-нибудь и мне станет легче*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3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" y="2468880"/>
            <a:ext cx="1224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 попытках украсить свою жизнь человек создаёт лучший мир и полностью </a:t>
            </a: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у</a:t>
            </a:r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ходит в него, ведь только там ему хорошо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42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2540000"/>
            <a:ext cx="4053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Но как же от него избавиться?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Сердце 2"/>
          <p:cNvSpPr/>
          <p:nvPr/>
        </p:nvSpPr>
        <p:spPr>
          <a:xfrm>
            <a:off x="10038080" y="325120"/>
            <a:ext cx="1645920" cy="143256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172720" y="5222240"/>
            <a:ext cx="1645920" cy="143256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ердце 4"/>
          <p:cNvSpPr/>
          <p:nvPr/>
        </p:nvSpPr>
        <p:spPr>
          <a:xfrm>
            <a:off x="172720" y="325120"/>
            <a:ext cx="1645920" cy="143256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10038080" y="5222240"/>
            <a:ext cx="1645920" cy="143256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6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60"/>
            <a:ext cx="68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1. Старайтесь больше концентрироваться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9" y="1127760"/>
            <a:ext cx="4981755" cy="502920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6994338" y="1209040"/>
            <a:ext cx="2393502" cy="148336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Нужно написать..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*а вот бы сейчас*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Так стоп! Нужно сосредоточится</a:t>
            </a:r>
          </a:p>
          <a:p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19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960" y="2438400"/>
            <a:ext cx="5344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Не сосредоточенность- главная причина почему человек не контролирует всю ситуацию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2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920" y="2164080"/>
            <a:ext cx="6847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Чтобы улучшить концентрирование нужно убрать многозадачность, отвлекающие моменты, тренировать силу воли, усидчивость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2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97" y="1615440"/>
            <a:ext cx="4869701" cy="4551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62560"/>
            <a:ext cx="658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2. Фиксируйте и оценивайте свои мысли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228018" y="1290320"/>
            <a:ext cx="2627182" cy="1717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Я заметила, что очень часто начала думать о котиках, может сейчас пойду в приют для кошек и заведу себе одну?</a:t>
            </a:r>
            <a:endParaRPr lang="ru-RU" i="1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1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120" y="2631440"/>
            <a:ext cx="98748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Фиксация и оценивание мыслей может помочь понять почему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вы фантазируете о чём-то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7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60"/>
            <a:ext cx="541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3. Исполните свои мысли в жизнь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228018" y="1290320"/>
            <a:ext cx="2627182" cy="171704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Представляешь, я такое сегодня представила! Попробую нарисовать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590040"/>
            <a:ext cx="4404360" cy="4404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389" y="2148840"/>
            <a:ext cx="3542581" cy="357632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 flipH="1">
            <a:off x="2031999" y="2148840"/>
            <a:ext cx="1856059" cy="1092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Удачи нарисовать!!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7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840" y="2194560"/>
            <a:ext cx="5923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Синдром навязчивых грёз- активность мозга направленное на фантазирование , мечтания</a:t>
            </a:r>
            <a:endParaRPr lang="ru-RU" sz="32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2891">
            <a:off x="2624931" y="3073537"/>
            <a:ext cx="510468" cy="510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910"/>
            <a:ext cx="3686810" cy="36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8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712720"/>
            <a:ext cx="7427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Исполняйте свои фантазии в жизнь: рисуйте,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рассказывайте, пишите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68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60"/>
            <a:ext cx="3974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4. Идите к специалисту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64" y="1076960"/>
            <a:ext cx="4736949" cy="4653280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863600" y="1320800"/>
            <a:ext cx="2255520" cy="12496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Здравствуйте, что вас тревожит?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3" y="1945640"/>
            <a:ext cx="4766617" cy="4701765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8107680" y="1463040"/>
            <a:ext cx="2153920" cy="1219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Здравствуйте, меня тревожит один синдром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0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20" y="2580640"/>
            <a:ext cx="1192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 сожалению этот синдром не всегда можно проработать самостоятельно,</a:t>
            </a:r>
          </a:p>
          <a:p>
            <a:pPr algn="ctr"/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И нужна будет помощь специалиста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61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815" y="852190"/>
            <a:ext cx="5359569" cy="5476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2320" y="2143760"/>
            <a:ext cx="3881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просмотр!</a:t>
            </a:r>
            <a:r>
              <a:rPr lang="ru-RU" sz="4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ru-RU" sz="4400" i="1" dirty="0">
              <a:solidFill>
                <a:schemeClr val="tx1">
                  <a:lumMod val="50000"/>
                  <a:lumOff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87" y="1097280"/>
            <a:ext cx="4708219" cy="500888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098446" y="1209040"/>
            <a:ext cx="2001520" cy="10972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Я к нему подхожу и говорю…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2072640" y="1209040"/>
            <a:ext cx="2113280" cy="138176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Ага…*а что если сейчас польётся дождь и я его своей суперсилой*</a:t>
            </a:r>
          </a:p>
        </p:txBody>
      </p:sp>
    </p:spTree>
    <p:extLst>
      <p:ext uri="{BB962C8B-B14F-4D97-AF65-F5344CB8AC3E}">
        <p14:creationId xmlns:p14="http://schemas.microsoft.com/office/powerpoint/2010/main" val="319202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87" y="1097280"/>
            <a:ext cx="4708219" cy="500888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098446" y="1209040"/>
            <a:ext cx="2001520" cy="10972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Ты меня слышишь?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 flipH="1">
            <a:off x="2072640" y="1209040"/>
            <a:ext cx="2021840" cy="10972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Прости, я опять замечталась</a:t>
            </a:r>
          </a:p>
        </p:txBody>
      </p:sp>
    </p:spTree>
    <p:extLst>
      <p:ext uri="{BB962C8B-B14F-4D97-AF65-F5344CB8AC3E}">
        <p14:creationId xmlns:p14="http://schemas.microsoft.com/office/powerpoint/2010/main" val="421848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r="-434"/>
          <a:stretch/>
        </p:blipFill>
        <p:spPr>
          <a:xfrm>
            <a:off x="3401148" y="1137920"/>
            <a:ext cx="4632158" cy="441960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12640" y="467360"/>
            <a:ext cx="3027680" cy="158496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Book Antiqua" panose="02040602050305030304" pitchFamily="18" charset="0"/>
              </a:rPr>
              <a:t>В</a:t>
            </a:r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этом мире так плохо…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Лучше в моём мире и в моих мечтах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30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280" y="2418080"/>
            <a:ext cx="70503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Но почему же этот синдром появляется?</a:t>
            </a:r>
          </a:p>
          <a:p>
            <a:pPr algn="ctr"/>
            <a:r>
              <a:rPr lang="ru-RU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Причин может быть несколько</a:t>
            </a:r>
          </a:p>
        </p:txBody>
      </p:sp>
      <p:sp>
        <p:nvSpPr>
          <p:cNvPr id="3" name="Сердце 2"/>
          <p:cNvSpPr/>
          <p:nvPr/>
        </p:nvSpPr>
        <p:spPr>
          <a:xfrm>
            <a:off x="8676640" y="2895133"/>
            <a:ext cx="721360" cy="61976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ердце 3"/>
          <p:cNvSpPr/>
          <p:nvPr/>
        </p:nvSpPr>
        <p:spPr>
          <a:xfrm>
            <a:off x="2926080" y="2895133"/>
            <a:ext cx="721360" cy="619760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03" y="380360"/>
            <a:ext cx="2690477" cy="25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9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60"/>
            <a:ext cx="394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1. Избегание реальности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38" y="1178560"/>
            <a:ext cx="4763094" cy="486664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6278880" y="853440"/>
            <a:ext cx="2692400" cy="1473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Мне так плохо..*вот бы сейчас пойти погулять с ней*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4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840" y="2275840"/>
            <a:ext cx="67329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Человек «уходит» из реальности создавая 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в своей голове фантазии и мечтании,</a:t>
            </a:r>
          </a:p>
          <a:p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Которые ему понравятся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6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2560"/>
            <a:ext cx="6795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ru-RU" sz="2800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Психологические расстройства/травмы</a:t>
            </a:r>
            <a:endParaRPr lang="ru-RU" sz="2800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609080" y="820410"/>
            <a:ext cx="2692400" cy="1473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*И я бегу по полю..*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Ой, о чём это я? Снова я отвлекаюсь</a:t>
            </a:r>
            <a:endParaRPr lang="ru-RU" i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186" y="584944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*Пример с СДВГ*</a:t>
            </a:r>
            <a:endParaRPr lang="ru-RU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85344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14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363</Words>
  <Application>Microsoft Office PowerPoint</Application>
  <PresentationFormat>Широкоэкранный</PresentationFormat>
  <Paragraphs>50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Дарья</cp:lastModifiedBy>
  <cp:revision>13</cp:revision>
  <dcterms:created xsi:type="dcterms:W3CDTF">2024-12-21T10:56:51Z</dcterms:created>
  <dcterms:modified xsi:type="dcterms:W3CDTF">2024-12-21T13:27:36Z</dcterms:modified>
</cp:coreProperties>
</file>