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Роды и жанры литературы.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ta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45806"/>
            <a:ext cx="3463636" cy="3810000"/>
          </a:xfrm>
          <a:prstGeom prst="rect">
            <a:avLst/>
          </a:prstGeom>
        </p:spPr>
      </p:pic>
      <p:pic>
        <p:nvPicPr>
          <p:cNvPr id="8" name="Рисунок 7" descr="7-uK_uQpDy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0" y="228600"/>
            <a:ext cx="3204864" cy="4532848"/>
          </a:xfrm>
          <a:prstGeom prst="rect">
            <a:avLst/>
          </a:prstGeom>
        </p:spPr>
      </p:pic>
      <p:pic>
        <p:nvPicPr>
          <p:cNvPr id="10" name="Рисунок 9" descr="0a04982146808fcadb4d4bada9051d6b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400" y="3429000"/>
            <a:ext cx="3898899" cy="292717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РОДЫ ЛИТЕРАТУРЫ: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4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4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Лирика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Эпос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Драма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Выражаются чувства,</a:t>
                      </a:r>
                      <a:r>
                        <a:rPr lang="ru-RU" sz="2800" baseline="0" dirty="0"/>
                        <a:t> мысли, переживания человека.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Последовательно изображаются   какие</a:t>
                      </a:r>
                      <a:r>
                        <a:rPr lang="ru-RU" sz="2800" baseline="0" dirty="0"/>
                        <a:t>-либо </a:t>
                      </a:r>
                      <a:r>
                        <a:rPr lang="ru-RU" sz="2800" dirty="0"/>
                        <a:t>события.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Автор</a:t>
                      </a:r>
                      <a:r>
                        <a:rPr lang="ru-RU" sz="2800" baseline="0" dirty="0"/>
                        <a:t> делит своих героев по ролям. 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РОДЫ ЛИТЕРАТУРЫ: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59657412"/>
              </p:ext>
            </p:extLst>
          </p:nvPr>
        </p:nvGraphicFramePr>
        <p:xfrm>
          <a:off x="301625" y="1527175"/>
          <a:ext cx="8504238" cy="308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8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1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Лирика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Эпос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Драма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Выражаются чувства,</a:t>
                      </a:r>
                      <a:r>
                        <a:rPr lang="ru-RU" sz="2800" baseline="0" dirty="0"/>
                        <a:t> мысли, переживания человека.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Последовательно изображаются   какие</a:t>
                      </a:r>
                      <a:r>
                        <a:rPr lang="ru-RU" sz="2800" baseline="0" dirty="0"/>
                        <a:t>-либо </a:t>
                      </a:r>
                      <a:r>
                        <a:rPr lang="ru-RU" sz="2800" dirty="0"/>
                        <a:t>события.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Автор</a:t>
                      </a:r>
                      <a:r>
                        <a:rPr lang="ru-RU" sz="2800" baseline="0" dirty="0"/>
                        <a:t> делит своих героев по ролям. 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Стихотворение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Рассказ</a:t>
                      </a:r>
                    </a:p>
                    <a:p>
                      <a:r>
                        <a:rPr lang="ru-RU" dirty="0"/>
                        <a:t>Повесть</a:t>
                      </a:r>
                    </a:p>
                    <a:p>
                      <a:r>
                        <a:rPr lang="ru-RU" dirty="0"/>
                        <a:t>Роман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Пьеса, сценка.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Поэма- лиро-эпический жанр.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271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2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От лирики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От эпоса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/>
                        <a:t>рифма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/>
                        <a:t>мораль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/>
                        <a:t>Повествовательное начало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333</TotalTime>
  <Words>77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Georgia</vt:lpstr>
      <vt:lpstr>Wingdings</vt:lpstr>
      <vt:lpstr>Wingdings 2</vt:lpstr>
      <vt:lpstr>Официальная</vt:lpstr>
      <vt:lpstr>Роды и жанры литературы.</vt:lpstr>
      <vt:lpstr>Презентация PowerPoint</vt:lpstr>
      <vt:lpstr>РОДЫ ЛИТЕРАТУРЫ:</vt:lpstr>
      <vt:lpstr>РОДЫ ЛИТЕРАТУРЫ:</vt:lpstr>
      <vt:lpstr>Поэма- лиро-эпический жанр.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Роды и жанры литературы.</dc:title>
  <dc:creator>Администратор</dc:creator>
  <cp:lastModifiedBy>Наталья Пеньевская</cp:lastModifiedBy>
  <cp:revision>37</cp:revision>
  <dcterms:created xsi:type="dcterms:W3CDTF">2015-09-21T17:53:02Z</dcterms:created>
  <dcterms:modified xsi:type="dcterms:W3CDTF">2024-10-01T18:46:33Z</dcterms:modified>
</cp:coreProperties>
</file>