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9" r:id="rId3"/>
    <p:sldId id="279" r:id="rId4"/>
    <p:sldId id="262" r:id="rId5"/>
    <p:sldId id="263" r:id="rId6"/>
    <p:sldId id="261" r:id="rId7"/>
    <p:sldId id="268" r:id="rId8"/>
    <p:sldId id="269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086E"/>
    <a:srgbClr val="FCF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6" autoAdjust="0"/>
    <p:restoredTop sz="94660"/>
  </p:normalViewPr>
  <p:slideViewPr>
    <p:cSldViewPr>
      <p:cViewPr varScale="1">
        <p:scale>
          <a:sx n="81" d="100"/>
          <a:sy n="81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B0AA8-6ECD-4C02-BEF8-59A50787768B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2CD4B-05C1-4801-B4FE-0146C49DD0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94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42CD4B-05C1-4801-B4FE-0146C49DD05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39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6D0C9-3AE5-4895-99BC-25EF767A9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A1FAB9-999A-4DE6-9163-D0CF719BB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55EFBC-1B0C-4AAC-B107-F123D737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40F2E6-26ED-4979-A378-29B8D9E65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5FBD0E-4FB0-44D0-AB2F-4BC46C8E6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71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9DB74-9F64-4390-8231-172E32912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BB34CD0-0561-4B34-8398-D0D997EA1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2FBD71-38A9-4AF1-9FDC-91EEDC37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7ED39B-2E9F-4AC3-B491-A602ED5B2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641009-F436-494D-8BD3-A2A9FAC6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28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05591C0-4028-435E-9181-BF3698191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AA5354-8EA2-4CC4-B332-9F798B21E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A8DC0D-2FC3-4CD5-82B5-5EDE58272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161F93-E4EA-4319-B660-75F372E1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3D238E-8D60-45C4-9596-E49374DD0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67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F5684-C45E-4DFB-852D-AC9C92E8F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B01B1E-579A-43D9-96A7-5E00E506C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45318F-4E2C-4FA6-9DF0-164E8680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00DEB5-4A4C-4F99-8B59-D7D46A7E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272E7B-9390-486D-A11B-AC763EA6D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99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11C23D-0FA6-4C04-B612-F9261D38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3A1441-6938-431D-AFDD-8092538A9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27C51C-52AD-4310-947B-C85BDF7DE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BACCC0-8D38-45A7-A3CF-20D53B6CD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640C51-A0D3-4F0A-8649-6A93F524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4F0874-0364-4E99-9579-D2A51B4DC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440739-F6A5-47F4-8259-0A39FC0D0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9DDDE4-3CCA-4436-BEA5-E8FD59206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F27E8B-A3EE-4E49-B881-5295AAB6D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CCC0C7-1A82-4DA7-9078-9E61C651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29C6D1-F880-410F-86BF-770A4EB0D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38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C31582-13CE-4478-9490-7FB3C655E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2932E5-2198-4B24-97F3-913B87615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93EAB7-4D27-4A88-AA88-0AF4F700F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02C2880-8324-48E5-9AE1-46D6AE4E7E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380C9C2-2F66-432E-8A3D-EAE43EF61F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B8AD58F-AD43-445D-8FCE-5BA7D0BB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84B9CF4-C563-4249-82AD-9838C0CB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407D8F8-E29D-4B98-A018-AE995734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22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F8D4B-29D9-4147-A9F2-71C37C4E3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42BFC6E-4582-47A6-B904-F2BE98020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C1D8-6077-4B2B-90EE-294D0194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6C05E2-3763-442E-94B5-18F51A99D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54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6D1F9D-B778-4575-A43C-C2D4012B5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4537DA-D3B0-47C8-8025-CB65136E8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6B4436E-9120-4453-8CDD-7A834917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86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B59DBF-D72B-44B7-B1DC-965914CE5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75DA8E-C0AE-49FE-A4F6-C9C26010A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28B162-822C-4E56-A117-4AEA3050E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C3B1A3-E8C9-4AC0-842E-D5166571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35BB45-F18E-460A-A284-9721D55AF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43BFDEE-60BD-4B96-B8D5-611663987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511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B523C-3FA5-4479-8FFC-D99584F80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7A2882B-5C34-4D78-813A-73B99679B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B0000E-9375-4F26-B410-EDD9950E4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17C687-F98A-4A05-86BF-49A318B7B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B0803B-B818-4D26-99F9-63DAF54C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3D9D57-EAFA-40DC-AF5F-727C49A3A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005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rgbClr val="00B0F0"/>
            </a:gs>
            <a:gs pos="0">
              <a:schemeClr val="accent1">
                <a:lumMod val="0"/>
                <a:lumOff val="100000"/>
              </a:schemeClr>
            </a:gs>
            <a:gs pos="0">
              <a:schemeClr val="accent1">
                <a:lumMod val="0"/>
                <a:lumOff val="100000"/>
              </a:schemeClr>
            </a:gs>
            <a:gs pos="98000">
              <a:schemeClr val="accent1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D0DD2-0031-40CD-B54B-3EAFA4643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348B8B-3C3E-4E99-96E9-88451EEA7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5156F3-192C-44C0-8840-8EB0D5F836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BA210-776E-4C5C-A673-CFBB2689E1EF}" type="datetimeFigureOut">
              <a:rPr lang="ru-RU" smtClean="0"/>
              <a:pPr/>
              <a:t>14.12.2024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F75736-56AA-494F-A0E8-9504D2240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FCDF37-F698-44E2-8B7E-9BA59FD45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6E317-88CD-4EBE-96F4-77559D1007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90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84" y="1077263"/>
            <a:ext cx="8362975" cy="993496"/>
          </a:xfrm>
          <a:ln>
            <a:noFill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6600" b="1" dirty="0">
                <a:solidFill>
                  <a:srgbClr val="1408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Рисуем зиму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141" y="404664"/>
            <a:ext cx="8229717" cy="849480"/>
          </a:xfrm>
        </p:spPr>
        <p:txBody>
          <a:bodyPr>
            <a:noAutofit/>
          </a:bodyPr>
          <a:lstStyle/>
          <a:p>
            <a:r>
              <a:rPr kumimoji="0" lang="ru-RU" sz="1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Муниципальное бюджетное дошкольное образовательное учреждение «Детский сад № 18» </a:t>
            </a:r>
            <a:br>
              <a:rPr kumimoji="0" lang="ru-RU" sz="1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</a:br>
            <a:r>
              <a:rPr kumimoji="0" lang="ru-RU" sz="1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г. Ленинск-Кузнецкий </a:t>
            </a:r>
            <a:br>
              <a:rPr kumimoji="0" lang="ru-RU" sz="1400" b="0" i="0" u="none" strike="noStrike" kern="1200" cap="none" spc="-1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endParaRPr lang="ru-RU" sz="2000" b="1" dirty="0">
              <a:solidFill>
                <a:schemeClr val="tx2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39EE6E1-DDE9-4CD0-B3F6-CBBB38725D3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93759" y="2132856"/>
            <a:ext cx="5832648" cy="36197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3E4DFA-F343-40B0-9BA7-29AE3CD01945}"/>
              </a:ext>
            </a:extLst>
          </p:cNvPr>
          <p:cNvSpPr txBox="1"/>
          <p:nvPr/>
        </p:nvSpPr>
        <p:spPr>
          <a:xfrm>
            <a:off x="6163565" y="6111666"/>
            <a:ext cx="285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Воспитатель: Каргина А.Е.</a:t>
            </a:r>
          </a:p>
        </p:txBody>
      </p:sp>
    </p:spTree>
    <p:extLst>
      <p:ext uri="{BB962C8B-B14F-4D97-AF65-F5344CB8AC3E}">
        <p14:creationId xmlns:p14="http://schemas.microsoft.com/office/powerpoint/2010/main" val="3771219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64293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461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Снежинки PNG">
            <a:extLst>
              <a:ext uri="{FF2B5EF4-FFF2-40B4-BE49-F238E27FC236}">
                <a16:creationId xmlns:a16="http://schemas.microsoft.com/office/drawing/2014/main" id="{9B524EF1-F5A1-4A28-A644-CBA5637CA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6870" y="4964203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Снежинки PNG">
            <a:extLst>
              <a:ext uri="{FF2B5EF4-FFF2-40B4-BE49-F238E27FC236}">
                <a16:creationId xmlns:a16="http://schemas.microsoft.com/office/drawing/2014/main" id="{C63D6439-0195-4EF8-8707-3A85ACC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2088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презентации вы найдете простые пошаговые уроки для детей 4-6 лет (и старше), которые помогут научить ребёнка рисовать. Доходчивые описания помогут быстро и без труда освоить технику рисунка. Внимательно следуйте описаниям. Рисовать надо в том порядке, который указан цифрами. Законченную картинку раскрасьте красками или карандашами. Перед началом работы приобретите альбом для рисования, простые и цветные карандаши, ластик, фломастеры, краски и кисточки.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Поэтапное рисование для детей 4-6 лет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7436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Рисунки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Зимняя одежда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Снегурка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Зимнии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забавы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Снегирь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Снеговик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Елка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Дед Мороз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Северный олень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Снежинки PNG">
            <a:extLst>
              <a:ext uri="{FF2B5EF4-FFF2-40B4-BE49-F238E27FC236}">
                <a16:creationId xmlns:a16="http://schemas.microsoft.com/office/drawing/2014/main" id="{9B524EF1-F5A1-4A28-A644-CBA5637CA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4725144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Снежинки PNG">
            <a:extLst>
              <a:ext uri="{FF2B5EF4-FFF2-40B4-BE49-F238E27FC236}">
                <a16:creationId xmlns:a16="http://schemas.microsoft.com/office/drawing/2014/main" id="{C63D6439-0195-4EF8-8707-3A85ACC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2088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2" name="Picture 2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0"/>
            <a:ext cx="7000676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743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Снежинки PNG">
            <a:extLst>
              <a:ext uri="{FF2B5EF4-FFF2-40B4-BE49-F238E27FC236}">
                <a16:creationId xmlns:a16="http://schemas.microsoft.com/office/drawing/2014/main" id="{9B524EF1-F5A1-4A28-A644-CBA5637CA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6870" y="4964203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Снежинки PNG">
            <a:extLst>
              <a:ext uri="{FF2B5EF4-FFF2-40B4-BE49-F238E27FC236}">
                <a16:creationId xmlns:a16="http://schemas.microsoft.com/office/drawing/2014/main" id="{C63D6439-0195-4EF8-8707-3A85ACC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2088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0"/>
            <a:ext cx="5036343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0743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Снежинки PNG">
            <a:extLst>
              <a:ext uri="{FF2B5EF4-FFF2-40B4-BE49-F238E27FC236}">
                <a16:creationId xmlns:a16="http://schemas.microsoft.com/office/drawing/2014/main" id="{9B524EF1-F5A1-4A28-A644-CBA5637CA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4797152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Снежинки PNG">
            <a:extLst>
              <a:ext uri="{FF2B5EF4-FFF2-40B4-BE49-F238E27FC236}">
                <a16:creationId xmlns:a16="http://schemas.microsoft.com/office/drawing/2014/main" id="{C63D6439-0195-4EF8-8707-3A85ACC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2088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 descr="Picture backgroun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7166"/>
            <a:ext cx="9144000" cy="6091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0840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Снежинки PNG">
            <a:extLst>
              <a:ext uri="{FF2B5EF4-FFF2-40B4-BE49-F238E27FC236}">
                <a16:creationId xmlns:a16="http://schemas.microsoft.com/office/drawing/2014/main" id="{9B524EF1-F5A1-4A28-A644-CBA5637CA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6870" y="4964203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Снежинки PNG">
            <a:extLst>
              <a:ext uri="{FF2B5EF4-FFF2-40B4-BE49-F238E27FC236}">
                <a16:creationId xmlns:a16="http://schemas.microsoft.com/office/drawing/2014/main" id="{C63D6439-0195-4EF8-8707-3A85ACC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2088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33955"/>
            <a:ext cx="9144000" cy="41632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303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Снежинки PNG">
            <a:extLst>
              <a:ext uri="{FF2B5EF4-FFF2-40B4-BE49-F238E27FC236}">
                <a16:creationId xmlns:a16="http://schemas.microsoft.com/office/drawing/2014/main" id="{9B524EF1-F5A1-4A28-A644-CBA5637CA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76870" y="4964203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2" descr="Снежинки PNG">
            <a:extLst>
              <a:ext uri="{FF2B5EF4-FFF2-40B4-BE49-F238E27FC236}">
                <a16:creationId xmlns:a16="http://schemas.microsoft.com/office/drawing/2014/main" id="{C63D6439-0195-4EF8-8707-3A85ACC59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72088"/>
            <a:ext cx="1526512" cy="15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0"/>
            <a:ext cx="4437924" cy="6858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0469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7786710" cy="55783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1365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</TotalTime>
  <Words>120</Words>
  <Application>Microsoft Office PowerPoint</Application>
  <PresentationFormat>Экран (4:3)</PresentationFormat>
  <Paragraphs>16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Рисуем зиму</vt:lpstr>
      <vt:lpstr>Поэтапное рисование для детей 4-6 лет </vt:lpstr>
      <vt:lpstr>Рисунки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Фрукты и овощи.</dc:title>
  <dc:creator>Учитель</dc:creator>
  <cp:lastModifiedBy>111</cp:lastModifiedBy>
  <cp:revision>154</cp:revision>
  <dcterms:created xsi:type="dcterms:W3CDTF">2020-08-19T08:45:10Z</dcterms:created>
  <dcterms:modified xsi:type="dcterms:W3CDTF">2024-12-14T15:33:01Z</dcterms:modified>
</cp:coreProperties>
</file>