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8"/>
    <a:srgbClr val="B7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</c:v>
                </c:pt>
                <c:pt idx="1">
                  <c:v>82</c:v>
                </c:pt>
                <c:pt idx="2">
                  <c:v>94</c:v>
                </c:pt>
                <c:pt idx="3">
                  <c:v>51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3-9945-84B0-D7F574785E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D893-9945-84B0-D7F574785E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D893-9945-84B0-D7F574785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78144"/>
        <c:axId val="106571264"/>
      </c:barChart>
      <c:catAx>
        <c:axId val="10307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571264"/>
        <c:crosses val="autoZero"/>
        <c:auto val="1"/>
        <c:lblAlgn val="ctr"/>
        <c:lblOffset val="100"/>
        <c:noMultiLvlLbl val="0"/>
      </c:catAx>
      <c:valAx>
        <c:axId val="10657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078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D028CD-723E-4FF3-8985-F1CBA4C01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5DC28-536E-4F00-BB1B-AA2C4351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0927F-EB72-4943-A4F1-25FF5E53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CD705-FD9C-431A-9936-FD52D62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3D5ED-6FF7-49D3-857A-F3486226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6BBED-EC30-4DEC-B12A-71F8041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37AFA3-985A-4D89-B5E5-07423B21B156}"/>
              </a:ext>
            </a:extLst>
          </p:cNvPr>
          <p:cNvSpPr/>
          <p:nvPr userDrawn="1"/>
        </p:nvSpPr>
        <p:spPr>
          <a:xfrm>
            <a:off x="1910773" y="1820718"/>
            <a:ext cx="8370454" cy="3216564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3CAA-8E71-4BD2-93FB-005705F9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F4E425-7FB2-4408-87B2-4440E07B6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D655E-BA42-43E7-A63C-44526993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2F260-AFE6-497B-BF69-1B8C4F49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47C45-2484-4D89-A819-B64A40BA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08B826-827C-42EB-96F9-2DA0CB50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9E56F4-C4E6-4A9E-A878-C0147243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2CAA4-6012-4EBC-B909-C525D7AF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0025A-836F-428F-8319-DD9DA452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DFD92-E633-4414-8C31-CE6A0E1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9161-3B05-4A63-B015-C9159E0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32D32-9C39-4577-A70A-971695C7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DC5CB-F1E9-43FD-B278-5ED6DC00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491ED-3DD7-4AB0-898A-9E39949F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04D1F-BB6E-4ECB-984F-0B07B43F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1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2ED4D-3602-44B7-887E-3F033774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80791-2211-4C64-8674-818FA01B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C1121-B8F8-45EC-9FCF-5DB5FF3A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8141A-8FFF-4ADF-A599-5DCEA9C5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93BEE-E39A-49C4-BD16-AC3E40E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26609-C50A-42E7-AA76-D1DDDA82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F0E6E-0167-41B8-98DA-3145909C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230466-33FE-4205-B98B-F249A668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B33167-6E5B-4EB2-A670-21D8C0A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D4446-AACE-43CB-AE88-3266FCF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A3AB0-060C-4B5F-AF5F-A35AF65E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AD50-0A51-4A5B-8346-98C9F523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36379-36FA-4ED6-8436-43B77699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CAC2B-1C42-4E50-AE4A-6CE7D7872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3345D9-B562-4DD6-A5AC-3E95C67B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63D96D-BE71-493B-93E5-20B2AFFE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725A01-0D60-45AD-9474-A04E71BD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48F86C-E6EB-4195-A5A5-652ACC3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67313F-CEAF-46B1-BD19-7833493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54A31-04C2-48CF-869A-A8D776B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67DCA-DDC1-4CF2-8F6C-40644C21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8A0D09-1078-4D8A-AD01-0E64847B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5D6BFF-14BB-46ED-A926-FDA9D0AB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F65F2C-C71B-4806-8638-3C43E157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A252C-EF0B-47D1-A134-2402424C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261A48-B0DC-456D-982D-1F1975B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3B6B1-1B52-4B2A-AB6C-6580AEB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2B1AC-2409-4E4B-9A81-6B62B1AC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B3F3E-D49B-46CC-91CB-EE7F0D88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C7621-3D68-4D68-B936-8F44D31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ADFF0-8117-43D9-84B8-D9F75A2D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87D3A-5B9A-4D8B-A793-49A99DB9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79DB-8F02-46BE-82BF-AB0BC3C3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E6A392-4CF8-4FDF-9993-46F37681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049F2-EBA3-4B2A-AC39-0D58FD47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2D426-38AB-4CD6-AAE5-F0641371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651B-1A5B-41B3-B2BA-9B29235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17C398-CB9E-4D4C-83F3-B64F633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8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6581C7-E1D4-46AF-BC80-9ED9123B0D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57ECA-4739-4B21-9FED-F50D3952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F9089-F8CD-4D91-AE28-EB32C584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B523F-8D37-4C1D-9BE5-325F5BBA6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5E52-305B-40B5-B0C8-2E701E7EDB1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664F2-8598-4F2F-854A-42AD3B40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51EE7-4DEB-4E51-9C82-3A8A03549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78A52F-9064-490D-9C2F-4EBA4260242A}"/>
              </a:ext>
            </a:extLst>
          </p:cNvPr>
          <p:cNvSpPr/>
          <p:nvPr userDrawn="1"/>
        </p:nvSpPr>
        <p:spPr>
          <a:xfrm>
            <a:off x="240145" y="212436"/>
            <a:ext cx="11711709" cy="6433128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F5CC-56AD-4A6D-B543-722F59A46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2448"/>
                </a:solidFill>
              </a:rPr>
              <a:t>«Цветные фантазии.</a:t>
            </a:r>
            <a:br>
              <a:rPr lang="ru-RU" sz="4800" dirty="0">
                <a:solidFill>
                  <a:srgbClr val="002448"/>
                </a:solidFill>
              </a:rPr>
            </a:br>
            <a:r>
              <a:rPr lang="ru-RU" sz="4800" dirty="0">
                <a:solidFill>
                  <a:srgbClr val="002448"/>
                </a:solidFill>
              </a:rPr>
              <a:t>Роспись по текстилю»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1147AC-BC7D-4302-8B61-562A2B1CA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2860"/>
            <a:ext cx="9144000" cy="1924940"/>
          </a:xfrm>
        </p:spPr>
        <p:txBody>
          <a:bodyPr>
            <a:normAutofit/>
          </a:bodyPr>
          <a:lstStyle/>
          <a:p>
            <a:r>
              <a:rPr lang="ru-RU" spc="-1">
                <a:solidFill>
                  <a:srgbClr val="000000"/>
                </a:solidFill>
                <a:latin typeface="Times New Roman"/>
              </a:rPr>
              <a:t>Автор проекта</a:t>
            </a:r>
            <a:br>
              <a:rPr lang="ru-RU"/>
            </a:br>
            <a:r>
              <a:rPr lang="ru-RU" b="1" spc="-1">
                <a:solidFill>
                  <a:srgbClr val="000000"/>
                </a:solidFill>
                <a:latin typeface="Times New Roman"/>
              </a:rPr>
              <a:t>Елена Реховская</a:t>
            </a:r>
            <a:r>
              <a:rPr lang="ru-RU" spc="-1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10 класс</a:t>
            </a:r>
            <a:br>
              <a:rPr lang="ru-RU" dirty="0"/>
            </a:br>
            <a:r>
              <a:rPr lang="ru-RU" spc="-1" dirty="0">
                <a:solidFill>
                  <a:srgbClr val="000000"/>
                </a:solidFill>
                <a:latin typeface="Times New Roman"/>
              </a:rPr>
              <a:t>МБОУ «Курумканская СОШ №2»</a:t>
            </a:r>
            <a:br>
              <a:rPr lang="ru-RU" dirty="0"/>
            </a:br>
            <a:r>
              <a:rPr lang="ru-RU" spc="-1" dirty="0">
                <a:solidFill>
                  <a:srgbClr val="000000"/>
                </a:solidFill>
                <a:latin typeface="Times New Roman"/>
              </a:rPr>
              <a:t>Руководитель проекта</a:t>
            </a: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:</a:t>
            </a:r>
            <a:br>
              <a:rPr lang="ru-RU" dirty="0"/>
            </a:b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Кожанова Л.П.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, учитель технологии</a:t>
            </a:r>
            <a:endParaRPr lang="ru-RU" spc="-1" dirty="0">
              <a:latin typeface="Arial"/>
            </a:endParaRPr>
          </a:p>
          <a:p>
            <a:endParaRPr lang="ru-RU" dirty="0">
              <a:solidFill>
                <a:srgbClr val="B78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3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AE2724-A60A-CA91-D1E8-A0D044544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2163" y="165529"/>
            <a:ext cx="3157310" cy="4209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66A44-6E67-B371-A6B0-40E492178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r="8749" b="11343"/>
          <a:stretch/>
        </p:blipFill>
        <p:spPr>
          <a:xfrm>
            <a:off x="4452470" y="2569882"/>
            <a:ext cx="3287059" cy="40268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B81224-4DA1-C30F-57FD-50646C2364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10510"/>
          <a:stretch/>
        </p:blipFill>
        <p:spPr>
          <a:xfrm>
            <a:off x="7936548" y="436909"/>
            <a:ext cx="3944675" cy="39082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7286"/>
            <a:ext cx="10515600" cy="9425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Маркетинговые исследования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47447"/>
            <a:ext cx="10515600" cy="4542204"/>
          </a:xfrm>
        </p:spPr>
        <p:txBody>
          <a:bodyPr>
            <a:normAutofit/>
          </a:bodyPr>
          <a:lstStyle/>
          <a:p>
            <a:pPr lvl="1" algn="ctr"/>
            <a:endParaRPr lang="ru-RU" sz="2800" b="1" dirty="0">
              <a:solidFill>
                <a:schemeClr val="tx1"/>
              </a:solidFill>
            </a:endParaRPr>
          </a:p>
          <a:p>
            <a:pPr lvl="1" algn="ctr"/>
            <a:r>
              <a:rPr lang="ru-RU" sz="2800" b="1" dirty="0">
                <a:solidFill>
                  <a:schemeClr val="tx1"/>
                </a:solidFill>
              </a:rPr>
              <a:t>Маркетинговые исследования включают в себя следующее:</a:t>
            </a:r>
            <a:endParaRPr lang="ru-RU" sz="2800" dirty="0">
              <a:solidFill>
                <a:schemeClr val="tx1"/>
              </a:solidFill>
            </a:endParaRP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анализ информации; </a:t>
            </a: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проведение опроса; </a:t>
            </a: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исследование рынков и цен.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Изготовив одежду, я провела маркетинговые исследования среди подростков, всего опрос прошли 25 человек.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06438"/>
            <a:ext cx="10515600" cy="8862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Маркетинговые исследования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61515"/>
            <a:ext cx="5822168" cy="4345256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При ответе на первый вопрос 81% считают, что роспись по ткани востребованное искусство;</a:t>
            </a:r>
          </a:p>
          <a:p>
            <a:r>
              <a:rPr lang="ru-RU" sz="3000" dirty="0">
                <a:solidFill>
                  <a:schemeClr val="tx1"/>
                </a:solidFill>
              </a:rPr>
              <a:t>82% хотели бы научиться свободной росписи по ткани;</a:t>
            </a:r>
          </a:p>
          <a:p>
            <a:r>
              <a:rPr lang="ru-RU" sz="3000" dirty="0">
                <a:solidFill>
                  <a:schemeClr val="tx1"/>
                </a:solidFill>
              </a:rPr>
              <a:t>94% считают красивой одежду с ручной роспись ;</a:t>
            </a:r>
          </a:p>
          <a:p>
            <a:r>
              <a:rPr lang="ru-RU" sz="3000" dirty="0">
                <a:solidFill>
                  <a:schemeClr val="tx1"/>
                </a:solidFill>
              </a:rPr>
              <a:t>51% посчитали, что одежда с свободной ручной росписью больше подходит подросткам;</a:t>
            </a:r>
          </a:p>
          <a:p>
            <a:r>
              <a:rPr lang="ru-RU" sz="3000" dirty="0">
                <a:solidFill>
                  <a:schemeClr val="tx1"/>
                </a:solidFill>
              </a:rPr>
              <a:t>91% купили бы такую одежду.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603999" y="1648134"/>
          <a:ext cx="5114389" cy="390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Экономические расчеты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F9CD8-BFEC-E79F-1534-4AE98C4AE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526" y="1453097"/>
            <a:ext cx="10880073" cy="17383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Всего на все изделия было использовано 67 мл. краски то есть 138 рублей.</a:t>
            </a:r>
          </a:p>
          <a:p>
            <a:pPr marL="0" indent="0">
              <a:buNone/>
            </a:pPr>
            <a:r>
              <a:rPr lang="ru-RU" dirty="0"/>
              <a:t>                      Товары ручной росписи в интернет – магазинах: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4E5D05-4B93-2804-D594-3601CBCB3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1601694" y="5434120"/>
            <a:ext cx="8976659" cy="823910"/>
          </a:xfrm>
        </p:spPr>
        <p:txBody>
          <a:bodyPr/>
          <a:lstStyle/>
          <a:p>
            <a:r>
              <a:rPr lang="ru-RU" dirty="0"/>
              <a:t>           6990 руб.                            1900 руб.                         1900 руб.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1A07C4-3575-85C8-93C3-47642EBA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011" y="2953818"/>
            <a:ext cx="2571414" cy="2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утболочка с ручной росписью &quot;Снежная ночь">
            <a:extLst>
              <a:ext uri="{FF2B5EF4-FFF2-40B4-BE49-F238E27FC236}">
                <a16:creationId xmlns:a16="http://schemas.microsoft.com/office/drawing/2014/main" id="{125EBD77-39CB-6734-F4B1-3DA9F634F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2748" y="2953819"/>
            <a:ext cx="2571414" cy="2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Шоппер с ручной росписью &quot;Шпиц">
            <a:extLst>
              <a:ext uri="{FF2B5EF4-FFF2-40B4-BE49-F238E27FC236}">
                <a16:creationId xmlns:a16="http://schemas.microsoft.com/office/drawing/2014/main" id="{74DDD469-789B-E109-8678-0D44BC56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0986" y="2957061"/>
            <a:ext cx="2477061" cy="247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7286"/>
            <a:ext cx="10515600" cy="8721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2025" y="1252025"/>
            <a:ext cx="9594167" cy="4837625"/>
          </a:xfrm>
        </p:spPr>
        <p:txBody>
          <a:bodyPr>
            <a:normAutofit/>
          </a:bodyPr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AC66BB"/>
              </a:buClr>
              <a:buSzPct val="60000"/>
            </a:pPr>
            <a:r>
              <a:rPr lang="ru-RU" sz="2800" i="1" spc="-1" dirty="0">
                <a:solidFill>
                  <a:srgbClr val="000000"/>
                </a:solidFill>
                <a:latin typeface="Tw Cen MT"/>
              </a:rPr>
              <a:t>Подведу итог работы:</a:t>
            </a:r>
            <a:endParaRPr lang="ru-RU" sz="2800" spc="-1" dirty="0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AC66BB"/>
              </a:buClr>
              <a:buSzPct val="60000"/>
            </a:pPr>
            <a:r>
              <a:rPr lang="ru-RU" sz="2800" spc="-1" dirty="0">
                <a:solidFill>
                  <a:srgbClr val="000000"/>
                </a:solidFill>
                <a:latin typeface="Tw Cen MT"/>
              </a:rPr>
              <a:t>В процессе работы я: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AC66BB"/>
              </a:buClr>
              <a:buSzPct val="60000"/>
              <a:buFont typeface="Wingdings" pitchFamily="2" charset="2"/>
              <a:buChar char="ü"/>
            </a:pPr>
            <a:r>
              <a:rPr lang="ru-RU" sz="2800" spc="-1" dirty="0">
                <a:solidFill>
                  <a:srgbClr val="000000"/>
                </a:solidFill>
                <a:latin typeface="Tw Cen MT"/>
              </a:rPr>
              <a:t>    Познакомилась с видами ручной росписи по ткани;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AC66BB"/>
              </a:buClr>
              <a:buSzPct val="60000"/>
              <a:buFont typeface="Wingdings" pitchFamily="2" charset="2"/>
              <a:buChar char="ü"/>
            </a:pPr>
            <a:r>
              <a:rPr lang="ru-RU" sz="2800" spc="-1" dirty="0">
                <a:solidFill>
                  <a:srgbClr val="000000"/>
                </a:solidFill>
                <a:latin typeface="Tw Cen MT"/>
              </a:rPr>
              <a:t>    Создала одежду с яркими рисунками;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AC66BB"/>
              </a:buClr>
              <a:buSzPct val="60000"/>
              <a:buFont typeface="Wingdings" pitchFamily="2" charset="2"/>
              <a:buChar char="ü"/>
            </a:pPr>
            <a:r>
              <a:rPr lang="ru-RU" sz="2800" spc="-1" dirty="0">
                <a:solidFill>
                  <a:srgbClr val="000000"/>
                </a:solidFill>
                <a:latin typeface="Tw Cen MT"/>
              </a:rPr>
              <a:t>     Обрела навыки в этом виде искусства.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AC66BB"/>
              </a:buClr>
              <a:buSzPct val="60000"/>
              <a:buFont typeface="Wingdings" pitchFamily="2" charset="2"/>
              <a:buChar char="ü"/>
            </a:pPr>
            <a:endParaRPr lang="ru-RU" sz="2800" spc="-1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37" y="360885"/>
            <a:ext cx="10515600" cy="7315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Рекламный проспект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10616"/>
            <a:ext cx="7017922" cy="443676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«Творческая мастерская: Фантазии на ткань»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</a:rPr>
              <a:t> Мы воплощаем ваши идеи в реальность!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Хотите выделиться из толпы и проявить свою индивидуальность? Тогда наша мастерская росписи по одежде – это то, что вам нужно! Мы предлагаем уникальную возможность украсить вашу одежду эксклюзивными рисунками и принтами, которые сделают ее неповторимой и стильной. 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Заказать роспись на одежде вы можете: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elena.mail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/com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+79997894563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011C3E-CB3B-8815-312F-85C6DDE19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66" y="567848"/>
            <a:ext cx="3003497" cy="40046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E0536-481C-9B8C-9F69-0DD5210C5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 r="-10605"/>
          <a:stretch/>
        </p:blipFill>
        <p:spPr>
          <a:xfrm>
            <a:off x="7159607" y="3769181"/>
            <a:ext cx="2629852" cy="2577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839AB3-95A0-FDC0-EBDD-6399715A8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1" y="4797653"/>
            <a:ext cx="2189760" cy="1792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B34FDA-1E36-630D-D6F7-DA99EB8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2" y="422138"/>
            <a:ext cx="6862618" cy="57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4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4AE1C-D975-C0EB-0A10-43A772FF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12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Виды декора одежды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5990B1-D7BC-0C90-27EF-DACFA7979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46" y="5456008"/>
            <a:ext cx="11234271" cy="819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Бисер                                         Вышивка                                    Краски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0D486-A270-C307-8D6E-1A2124B3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2" y="2447032"/>
            <a:ext cx="3736059" cy="2880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E5913A-814C-0C2C-02BE-0B8B7B82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4" y="959454"/>
            <a:ext cx="3618707" cy="4453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99918A-6214-8539-06F7-AD355C157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91" y="1997054"/>
            <a:ext cx="3330886" cy="33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9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95982-5D82-92FA-0FAC-E6BE490D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" y="18050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         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Кастомизация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CBFF761-F409-3700-7A5B-A1C30E01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12" y="1506071"/>
            <a:ext cx="4781176" cy="5199529"/>
          </a:xfrm>
        </p:spPr>
        <p:txBody>
          <a:bodyPr/>
          <a:lstStyle/>
          <a:p>
            <a:r>
              <a:rPr lang="ru-RU" b="1" i="0" dirty="0">
                <a:solidFill>
                  <a:srgbClr val="202122"/>
                </a:solidFill>
                <a:effectLst/>
                <a:latin typeface="-apple-system"/>
              </a:rPr>
              <a:t>«Кастомизация одежды»</a:t>
            </a:r>
            <a:r>
              <a:rPr lang="ru-RU" b="0" i="0" dirty="0">
                <a:solidFill>
                  <a:srgbClr val="202122"/>
                </a:solidFill>
                <a:effectLst/>
                <a:latin typeface="-apple-system"/>
              </a:rPr>
              <a:t> — это подбор вещей, индивидуализация под того или иного человека с помощью подручных материалов, например, красок или ниток.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311D9B-F210-7F8E-A941-B3CC73396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87" y="1350682"/>
            <a:ext cx="3101402" cy="38738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8819C86-CDD8-ED2C-94B4-4A4F9D9D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96" y="1350682"/>
            <a:ext cx="3101402" cy="31053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E89FB9-6906-C04D-1146-C980F3185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" b="-10869"/>
          <a:stretch/>
        </p:blipFill>
        <p:spPr>
          <a:xfrm>
            <a:off x="6446781" y="3608635"/>
            <a:ext cx="3101403" cy="28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68813"/>
            <a:ext cx="10515600" cy="9425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История росписи по ткани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715" y="1420837"/>
            <a:ext cx="5751830" cy="441559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Ручная художественная роспись тканей - своеобразный вид оформления текстильных изделий, уходящий своими корнями в глубокую древность.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Первые упоминания о получении цветных декоративных эффектов на тканях встречаются уже в «Естественной истории» Плиния.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1" y="1149394"/>
            <a:ext cx="3045279" cy="17508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64" y="4484814"/>
            <a:ext cx="3203240" cy="1691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F084B9-8484-1E0B-D81A-F741F1CE0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444" y="2581906"/>
            <a:ext cx="3203240" cy="2124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714" y="450166"/>
            <a:ext cx="10515600" cy="8581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Цели и задачи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06770"/>
            <a:ext cx="10515600" cy="46828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1"/>
                </a:solidFill>
              </a:rPr>
              <a:t>Цель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 Создать одежду с яркими рисунками.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1"/>
                </a:solidFill>
              </a:rPr>
              <a:t>Задачи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Изучить разновидности декора одежды;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Изучить технологию росписи ткани;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Выбрать более подходящий вид техники;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Выполнить рисунки на одежде в этом виде.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6949"/>
            <a:ext cx="10515600" cy="8299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Разновидности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67618"/>
            <a:ext cx="4738956" cy="492203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Холодный батик </a:t>
            </a:r>
            <a:r>
              <a:rPr lang="ru-RU" sz="2800" dirty="0">
                <a:solidFill>
                  <a:schemeClr val="tx1"/>
                </a:solidFill>
              </a:rPr>
              <a:t>— самый частый способ росписи шелка.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Прежде чем начинать роспись, границы рисунка обводятся резервирующим составом.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153551"/>
            <a:ext cx="53551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Горячий батик </a:t>
            </a:r>
            <a:r>
              <a:rPr lang="ru-RU" sz="2800" dirty="0"/>
              <a:t>-используется обычно для грубых тканей. Резервирующий состав в данном случае состоит из воска или парафина и наносится на ткань в горячем виде.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1" y="3953021"/>
            <a:ext cx="3615396" cy="23774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1850" y="4073349"/>
            <a:ext cx="3724035" cy="21367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3219"/>
            <a:ext cx="10515600" cy="8862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Разновидности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4053" y="1308295"/>
            <a:ext cx="5906575" cy="46142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Свободная роспись </a:t>
            </a:r>
            <a:r>
              <a:rPr lang="ru-RU" sz="2800" dirty="0">
                <a:solidFill>
                  <a:schemeClr val="tx1"/>
                </a:solidFill>
              </a:rPr>
              <a:t>– это своеобразная техника батика, объединяющая отличные друг от друга принципы росписи. К ней относят работу жидкими красками по чистой или загрунтованной ткани и роспись загущенной краской.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6" y="1617784"/>
            <a:ext cx="4093698" cy="29401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-621552"/>
            <a:ext cx="10152903" cy="18287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Технология изготовления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5E20F-69DB-F349-3A7E-A856367FF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4396" y="1403023"/>
            <a:ext cx="3378256" cy="4283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78787A-1B1E-30ED-0C60-77BF8FDA7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741" r="16598" b="11168"/>
          <a:stretch/>
        </p:blipFill>
        <p:spPr>
          <a:xfrm rot="16200000">
            <a:off x="9372369" y="2539533"/>
            <a:ext cx="1697316" cy="24025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79C8DA-FF2D-A45E-D41D-A908F9FD7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89" y="1849146"/>
            <a:ext cx="2538733" cy="33846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708" y="519926"/>
            <a:ext cx="10515600" cy="7590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Технология изготовления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87A0C-0DDE-A26E-7150-A956C729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9" y="1912068"/>
            <a:ext cx="3232808" cy="34667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F1CD85-D0D2-7E12-F5D4-92365574D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83" y="1959677"/>
            <a:ext cx="2600327" cy="34667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FF47C8-8116-3B31-A872-8A6E84AE7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9" b="11042"/>
          <a:stretch/>
        </p:blipFill>
        <p:spPr>
          <a:xfrm>
            <a:off x="8095217" y="1959677"/>
            <a:ext cx="3283983" cy="34667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477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Times New Roman</vt:lpstr>
      <vt:lpstr>Tw Cen MT</vt:lpstr>
      <vt:lpstr>Wingdings</vt:lpstr>
      <vt:lpstr>Тема Office</vt:lpstr>
      <vt:lpstr>«Цветные фантазии. Роспись по текстилю»</vt:lpstr>
      <vt:lpstr>Виды декора одежды</vt:lpstr>
      <vt:lpstr>          Кастомизация</vt:lpstr>
      <vt:lpstr>История росписи по ткани</vt:lpstr>
      <vt:lpstr>Цели и задачи работы</vt:lpstr>
      <vt:lpstr>Разновидности</vt:lpstr>
      <vt:lpstr>Разновидности</vt:lpstr>
      <vt:lpstr>Технология изготовления</vt:lpstr>
      <vt:lpstr>Технология изготовления </vt:lpstr>
      <vt:lpstr>Презентация PowerPoint</vt:lpstr>
      <vt:lpstr>Маркетинговые исследования</vt:lpstr>
      <vt:lpstr>Маркетинговые исследования</vt:lpstr>
      <vt:lpstr>Экономические расчеты</vt:lpstr>
      <vt:lpstr>Заключение</vt:lpstr>
      <vt:lpstr>Рекламный проспект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ok-624</cp:lastModifiedBy>
  <cp:revision>25</cp:revision>
  <dcterms:created xsi:type="dcterms:W3CDTF">2021-04-14T06:32:25Z</dcterms:created>
  <dcterms:modified xsi:type="dcterms:W3CDTF">2024-05-15T07:49:49Z</dcterms:modified>
</cp:coreProperties>
</file>