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772050"/>
          </a:xfrm>
        </p:spPr>
        <p:txBody>
          <a:bodyPr/>
          <a:lstStyle/>
          <a:p>
            <a:pPr algn="ctr"/>
            <a:r>
              <a:rPr lang="ru-RU" sz="2400" b="1" dirty="0" smtClean="0"/>
              <a:t>Развитие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ребенка 2-3 лет с помощью сенсорного </a:t>
            </a:r>
            <a:r>
              <a:rPr lang="ru-RU" sz="2400" b="1" dirty="0" smtClean="0"/>
              <a:t>восприятия</a:t>
            </a:r>
            <a:br>
              <a:rPr lang="ru-RU" sz="24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проект Махмудовой А.А.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824" y="3951979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endParaRPr lang="ru-RU" sz="25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5600" b="1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5600" b="1" dirty="0">
                <a:latin typeface="+mj-lt"/>
                <a:cs typeface="Times New Roman" panose="02020603050405020304" pitchFamily="18" charset="0"/>
              </a:rPr>
              <a:t>Ум ребенка находится</a:t>
            </a:r>
            <a:br>
              <a:rPr lang="ru-RU" sz="5600" b="1" dirty="0">
                <a:latin typeface="+mj-lt"/>
                <a:cs typeface="Times New Roman" panose="02020603050405020304" pitchFamily="18" charset="0"/>
              </a:rPr>
            </a:br>
            <a:r>
              <a:rPr lang="ru-RU" sz="5600" b="1" dirty="0">
                <a:latin typeface="+mj-lt"/>
                <a:cs typeface="Times New Roman" panose="02020603050405020304" pitchFamily="18" charset="0"/>
              </a:rPr>
              <a:t>на кончиках его пальцев»</a:t>
            </a:r>
          </a:p>
          <a:p>
            <a:r>
              <a:rPr lang="ru-RU" sz="5600" b="1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r>
              <a:rPr lang="ru-RU" sz="4800" b="1" dirty="0" err="1" smtClean="0">
                <a:latin typeface="+mj-lt"/>
                <a:cs typeface="Times New Roman" panose="02020603050405020304" pitchFamily="18" charset="0"/>
              </a:rPr>
              <a:t>В.Сухомлински</a:t>
            </a:r>
            <a:r>
              <a:rPr lang="ru-RU" sz="4800" b="1" dirty="0" err="1">
                <a:latin typeface="+mj-lt"/>
                <a:cs typeface="Times New Roman" panose="02020603050405020304" pitchFamily="18" charset="0"/>
              </a:rPr>
              <a:t>й</a:t>
            </a:r>
            <a:endParaRPr lang="ru-RU" sz="4800" b="1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7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71" y="712043"/>
            <a:ext cx="48108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Yandex Sans Text"/>
                <a:ea typeface="Times New Roman" panose="02020603050405020304" pitchFamily="18" charset="0"/>
              </a:rPr>
              <a:t> 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На самых ранних этапах жизни ребёнка формируется его представление о свойствах предметов и явлений окружающего мира.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От того, насколько хорошо ребёнок воспринимает окружающий мир с помощью зрения, слуха и осязания, зависит его развитие. Большое количество ощущений положительно влияет на эмоциональное и даже физическое развитие, а недостаток ощущений может привести к задержкам в развитии речи и психики.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Сенсорное восприятие — это основа воспитания у детей младшего дошкольного возраста.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Поэтому в первые годы жизни ребёнка родители должны обеспечить ему разнообразие внешних впечатлений, которые будут стимулировать его интерес к свойствам предметов.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74" y="382528"/>
            <a:ext cx="3040921" cy="54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44" y="399752"/>
            <a:ext cx="4580245" cy="577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В раннем возрасте (от одного до трёх лет) развитие происходит через взаимодействие с предметами, которое способствует формированию образного мышления. Ребёнку важно исследовать предметы на вкус, ощущать их текстуру и прикасаться к ним. Через взаимодействие с окружающим миром ребёнок учится воспринимать и анализировать информацию. В этом ему помогают органы чувств и соответствующие анализаторы:</a:t>
            </a:r>
            <a:br>
              <a:rPr lang="ru-RU" sz="1600" dirty="0">
                <a:latin typeface="+mj-lt"/>
                <a:ea typeface="Times New Roman" panose="02020603050405020304" pitchFamily="18" charset="0"/>
              </a:rPr>
            </a:br>
            <a:r>
              <a:rPr lang="ru-RU" sz="1600" dirty="0">
                <a:latin typeface="+mj-lt"/>
                <a:ea typeface="Times New Roman" panose="02020603050405020304" pitchFamily="18" charset="0"/>
              </a:rPr>
              <a:t> зрение;</a:t>
            </a:r>
            <a:br>
              <a:rPr lang="ru-RU" sz="1600" dirty="0">
                <a:latin typeface="+mj-lt"/>
                <a:ea typeface="Times New Roman" panose="02020603050405020304" pitchFamily="18" charset="0"/>
              </a:rPr>
            </a:br>
            <a:r>
              <a:rPr lang="ru-RU" sz="1600" dirty="0">
                <a:latin typeface="+mj-lt"/>
                <a:ea typeface="Times New Roman" panose="02020603050405020304" pitchFamily="18" charset="0"/>
              </a:rPr>
              <a:t> слух;</a:t>
            </a:r>
            <a:br>
              <a:rPr lang="ru-RU" sz="1600" dirty="0">
                <a:latin typeface="+mj-lt"/>
                <a:ea typeface="Times New Roman" panose="02020603050405020304" pitchFamily="18" charset="0"/>
              </a:rPr>
            </a:br>
            <a:r>
              <a:rPr lang="ru-RU" sz="1600" dirty="0">
                <a:latin typeface="+mj-lt"/>
                <a:ea typeface="Times New Roman" panose="02020603050405020304" pitchFamily="18" charset="0"/>
              </a:rPr>
              <a:t> осязание;</a:t>
            </a:r>
            <a:br>
              <a:rPr lang="ru-RU" sz="1600" dirty="0">
                <a:latin typeface="+mj-lt"/>
                <a:ea typeface="Times New Roman" panose="02020603050405020304" pitchFamily="18" charset="0"/>
              </a:rPr>
            </a:br>
            <a:r>
              <a:rPr lang="ru-RU" sz="1600" dirty="0">
                <a:latin typeface="+mj-lt"/>
                <a:ea typeface="Times New Roman" panose="02020603050405020304" pitchFamily="18" charset="0"/>
              </a:rPr>
              <a:t> обоняние;</a:t>
            </a:r>
            <a:br>
              <a:rPr lang="ru-RU" sz="1600" dirty="0">
                <a:latin typeface="+mj-lt"/>
                <a:ea typeface="Times New Roman" panose="02020603050405020304" pitchFamily="18" charset="0"/>
              </a:rPr>
            </a:br>
            <a:r>
              <a:rPr lang="ru-RU" sz="1600" dirty="0">
                <a:latin typeface="+mj-lt"/>
                <a:ea typeface="Times New Roman" panose="02020603050405020304" pitchFamily="18" charset="0"/>
              </a:rPr>
              <a:t> вкус.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Через эти системы ребёнок формирует представление об окружающем мире, которое закрепляется в сенсорных эталонах — общепринятых свойствах предметов. К таким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эталонам относятся форма, цвет, размер, вкус, уровень звука и температура.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3" y="906273"/>
            <a:ext cx="3574192" cy="4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412" y="510747"/>
            <a:ext cx="5799437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Yandex Sans Text"/>
                <a:ea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Для того чтобы эффективно воздействовать на сенсорное восприятие дошкольников, необходимо понимать основные этапы развития сенсорных навыков, уметь определять их уровень и соотносить с возрастными особенностями.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4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Процесс сенсорного развития включает в себя несколько этапов:</a:t>
            </a:r>
            <a:endParaRPr lang="ru-RU" sz="1400" b="1" i="1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Знакомство с объектом через органы чувств. Ребёнок изучает объект, используя все доступные ему органы чувств: пробует на вкус, ощупывает, нюхает, оценивает форму и размер.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Формирование навыков пространственного восприятия и соединения предметов. Ребёнок учится оценивать размеры объектов и их взаимосвязи. Для этого можно использовать игры с пирамидками, нанизывание бусинок на шнурок, проталкивание мелких предметов в различные отверстия.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Освоение способов практического различения свойств объектов. Ребёнок учится сравнивать два похожих предмета, используя практические действия, такие как накладывание одного предмета на другой или сравнение их формы и цвета.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Формирование манипуляторных действий с предметами на основе многократного повторения. Ребёнок учится зрительно соотносить величину и форму объектов, используя только мыслительные операции. Он может группировать предметы по одному признаку, подбирать три предмета по заданному образцу и раскладывать объекты от меньшего к большему.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Усложнение условий для выполнения действий, требующих соотнесения по одному из признаков. Ребёнок группирует предметы по нескольким признакам, способен соотнести между собой шесть и более цветов, зрительно подобрать пару объекту по заданным характеристикам.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Использование изученных действий в решении практических и познавательных задач. Ребёнок способен применять полученные знания и навыки, дифференцированно воспринимать свойства объектов и использовать предметные эталоны для решения поставленных задач.</a:t>
            </a:r>
            <a:endParaRPr lang="ru-RU" sz="11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Yandex Sans Text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49" y="1408669"/>
            <a:ext cx="3249827" cy="4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921" y="278191"/>
            <a:ext cx="5025082" cy="188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Сенсорное воспитание — это целенаправленное воздействие на системы чувств дошкольников, которое становится всё более сложным с каждым новым этапом развития сенсорных навыков. Задача родителей и воспитателей — создать условия для разностороннего развития органов чувств детей.</a:t>
            </a:r>
            <a:endParaRPr lang="ru-RU" sz="1600" i="1" dirty="0"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6" y="2552012"/>
            <a:ext cx="2728269" cy="3637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18" y="2967681"/>
            <a:ext cx="2283425" cy="3044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78" y="2313801"/>
            <a:ext cx="2906927" cy="38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174" y="82382"/>
            <a:ext cx="6137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Материалы для развития сенсорных навыков у детей младшего дошкольного возраста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Для развития сенсорных навыков у детей младшего дошкольного возраста можно использовать различные материалы. Они помогут детям улучшить восприятие окружающего мира через тактильные ощущения.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Вот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несколько примеров материалов, которые можно использовать для развития сенсорных навыков у детей: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Разнообразные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предметы из натуральных материалов, такие как камни, ракушки, шишки, листья и т.д. Эти материалы можно использовать для создания различных тактильных игр и упражнений.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Различные текстуры и поверхности, например, мягкие игрушки, ткани с разной фактурой, гладкие и шершавые поверхности и т.д. Эти материалы помогут детям развивать тактильное восприятие и улучшать координацию движений.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Игрушки и предметы с разными формами и размерами. Это могут быть кубики, мячи, 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пазлы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и т.д. Такие материалы помогут детям развивать пространственное мышление и улучшать моторику рук.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Материалы с разными запахами и вкусами, такие как фрукты, овощи, специи и т.д. Эти материалы помогут детям развивать обоняние и вкусовые ощущения.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Важно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выбирать материалы, которые будут интересны и безопасны для детей. Также необходимо учитывать возрастные особенности детей и подбирать материалы, соответствующие их уровню развития.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Игры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 упражнения с использованием этих материалов помогут детям развивать сенсорные навыки, улучшать координацию движений и развивать воображение.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Yandex Sans Text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83" y="329517"/>
            <a:ext cx="2384854" cy="3179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4" y="3232630"/>
            <a:ext cx="2384854" cy="3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07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109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Yandex Sans Text</vt:lpstr>
      <vt:lpstr>Грань</vt:lpstr>
      <vt:lpstr>Развитие ребенка 2-3 лет с помощью сенсорного восприятия  проект Махмудовой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ребенка 2-3 лет с помощью сенсорного восприятия</dc:title>
  <dc:creator>MSI</dc:creator>
  <cp:lastModifiedBy>MSI</cp:lastModifiedBy>
  <cp:revision>4</cp:revision>
  <dcterms:created xsi:type="dcterms:W3CDTF">2024-11-05T17:45:40Z</dcterms:created>
  <dcterms:modified xsi:type="dcterms:W3CDTF">2024-11-05T18:13:58Z</dcterms:modified>
</cp:coreProperties>
</file>