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5" r:id="rId5"/>
    <p:sldId id="263" r:id="rId6"/>
    <p:sldId id="258" r:id="rId7"/>
    <p:sldId id="257" r:id="rId8"/>
    <p:sldId id="262" r:id="rId9"/>
    <p:sldId id="261" r:id="rId10"/>
    <p:sldId id="260" r:id="rId11"/>
    <p:sldId id="259" r:id="rId12"/>
    <p:sldId id="26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6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350">
              <a:schemeClr val="bg1"/>
            </a:gs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0000">
                <a:alpha val="30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772400" cy="1470025"/>
          </a:xfrm>
        </p:spPr>
        <p:txBody>
          <a:bodyPr/>
          <a:lstStyle/>
          <a:p>
            <a:r>
              <a:rPr lang="ru-RU" dirty="0" err="1" smtClean="0"/>
              <a:t>Профориентационная</a:t>
            </a:r>
            <a:r>
              <a:rPr lang="ru-RU" dirty="0" smtClean="0"/>
              <a:t> работа в ГБОУ СОШ с. Новое </a:t>
            </a:r>
            <a:r>
              <a:rPr lang="ru-RU" dirty="0" err="1" smtClean="0"/>
              <a:t>Якушкино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32856"/>
            <a:ext cx="3851920" cy="225665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Сергеева Татьяна Михайловна, советник директора по воспитанию и взаимодействию с детскими общественными объединениями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2204864"/>
            <a:ext cx="5138936" cy="440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80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родителями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806" y="1412776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1116" y="5157192"/>
            <a:ext cx="43318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Общероссийское родительское собрание.</a:t>
            </a:r>
          </a:p>
          <a:p>
            <a:r>
              <a:rPr lang="ru-RU" dirty="0" smtClean="0"/>
              <a:t>Общешкольные и классные</a:t>
            </a:r>
          </a:p>
          <a:p>
            <a:r>
              <a:rPr lang="ru-RU" dirty="0" smtClean="0"/>
              <a:t> родительские </a:t>
            </a:r>
            <a:r>
              <a:rPr lang="ru-RU" dirty="0" smtClean="0"/>
              <a:t>собрания</a:t>
            </a:r>
          </a:p>
          <a:p>
            <a:r>
              <a:rPr lang="ru-RU" dirty="0" smtClean="0"/>
              <a:t>Онлайн-взаимодействие</a:t>
            </a:r>
          </a:p>
          <a:p>
            <a:r>
              <a:rPr lang="ru-RU" dirty="0" smtClean="0"/>
              <a:t>АИС «</a:t>
            </a:r>
            <a:r>
              <a:rPr lang="ru-RU" dirty="0" err="1" smtClean="0"/>
              <a:t>Профвыбор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06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208" y="836712"/>
            <a:ext cx="8229600" cy="48330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 направлено на приобретение школьниками профессиональной компетенции, в том числе для работы с конкретным оборудованием,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технологиями.</a:t>
            </a:r>
          </a:p>
          <a:p>
            <a:endParaRPr lang="ru-RU" dirty="0"/>
          </a:p>
        </p:txBody>
      </p:sp>
      <p:sp>
        <p:nvSpPr>
          <p:cNvPr id="4" name="Стрелка вниз 3"/>
          <p:cNvSpPr/>
          <p:nvPr/>
        </p:nvSpPr>
        <p:spPr>
          <a:xfrm>
            <a:off x="1979712" y="4149080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5235157"/>
            <a:ext cx="479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 категории «В»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08968"/>
            <a:ext cx="3536505" cy="265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6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92696"/>
            <a:ext cx="7733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Благодарю за внимание!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848200" cy="48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6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Главные задачи современной школы, на </a:t>
            </a:r>
            <a:r>
              <a:rPr lang="ru-RU" dirty="0" smtClean="0"/>
              <a:t>мой</a:t>
            </a:r>
            <a:r>
              <a:rPr lang="ru-RU" dirty="0" smtClean="0"/>
              <a:t> </a:t>
            </a:r>
            <a:r>
              <a:rPr lang="ru-RU" dirty="0"/>
              <a:t>взгляд, – это раскрытие способностей каждого ученика, воспитание и формирование нравственных качеств (доброта, вежливость, патриотизм, культура), а также личности, готовой к жизни в высокотехнологичном мире.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" b="9387"/>
          <a:stretch/>
        </p:blipFill>
        <p:spPr bwMode="auto">
          <a:xfrm>
            <a:off x="3059832" y="3671694"/>
            <a:ext cx="4385892" cy="300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7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 школе: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поддержки учащимся в процессе выбора профиля обучения и сферы будущей профессиональной деятельности;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выработка у школьников профессионального самоопределения в условиях свободы выбора сферы деятельности, в соответствии со своими возможностями, способностями и с учетом требований рынка труда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получение данных о предпочтениях, склонностях и возможностях учащихся;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выработка гибкой системы сотрудничества старшей ступени школы с учреждениями дополнительного и профессионального образования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869160"/>
            <a:ext cx="2960192" cy="192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13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3389"/>
            <a:ext cx="8117083" cy="608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15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Единая модель профориентации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Разработана </a:t>
            </a:r>
            <a:r>
              <a:rPr lang="ru-RU" dirty="0" err="1"/>
              <a:t>Минпросвещения</a:t>
            </a:r>
            <a:r>
              <a:rPr lang="ru-RU" dirty="0"/>
              <a:t> России и внедрена с 1 сентября 2023 года во всех школах страны. Целевая аудитория — обучающиеся 6–11-х классов, включая детей с ОВЗ и инвалидностью.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r="11812" b="11837"/>
          <a:stretch/>
        </p:blipFill>
        <p:spPr bwMode="auto">
          <a:xfrm>
            <a:off x="4932040" y="4060944"/>
            <a:ext cx="4211960" cy="273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6496"/>
            <a:ext cx="3338627" cy="250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5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Направления Единой модели профориентации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b="1" dirty="0"/>
              <a:t>Урочная деятельность</a:t>
            </a:r>
          </a:p>
          <a:p>
            <a:pPr fontAlgn="base"/>
            <a:r>
              <a:rPr lang="ru-RU" b="1" dirty="0"/>
              <a:t>Внеурочная деятельность</a:t>
            </a:r>
          </a:p>
          <a:p>
            <a:pPr fontAlgn="base"/>
            <a:r>
              <a:rPr lang="ru-RU" b="1" dirty="0"/>
              <a:t>Практико-ориентированный модуль</a:t>
            </a:r>
          </a:p>
          <a:p>
            <a:pPr fontAlgn="base"/>
            <a:r>
              <a:rPr lang="ru-RU" b="1" dirty="0"/>
              <a:t>Взаимодействие с родителями</a:t>
            </a:r>
          </a:p>
          <a:p>
            <a:pPr fontAlgn="base"/>
            <a:r>
              <a:rPr lang="ru-RU" b="1" dirty="0"/>
              <a:t>Дополнительное образование</a:t>
            </a:r>
          </a:p>
          <a:p>
            <a:pPr fontAlgn="base"/>
            <a:r>
              <a:rPr lang="ru-RU" b="1" dirty="0"/>
              <a:t>Профессиональное обучение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7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Урочная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В уроках общеобразовательного цикла </a:t>
            </a:r>
            <a:r>
              <a:rPr lang="ru-RU" dirty="0" smtClean="0"/>
              <a:t>стали </a:t>
            </a:r>
            <a:r>
              <a:rPr lang="ru-RU" dirty="0"/>
              <a:t>обязательными модули, посвященные значимости учебного предмета для профессиональной деятельности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Например, в химии при изучении темы «Соли угольной кислоты» говорим о таких профессиях как: кондитер, технолог пищевой промышленности, пекарь, повар и т.д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Выполнение творческих заданий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1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568952" cy="3672408"/>
          </a:xfrm>
        </p:spPr>
        <p:txBody>
          <a:bodyPr>
            <a:normAutofit/>
          </a:bodyPr>
          <a:lstStyle/>
          <a:p>
            <a:r>
              <a:rPr lang="ru-RU" dirty="0" smtClean="0"/>
              <a:t>Курс </a:t>
            </a:r>
            <a:r>
              <a:rPr lang="ru-RU" dirty="0" err="1" smtClean="0"/>
              <a:t>профориентационных</a:t>
            </a:r>
            <a:r>
              <a:rPr lang="ru-RU" dirty="0" smtClean="0"/>
              <a:t> </a:t>
            </a:r>
            <a:r>
              <a:rPr lang="ru-RU" dirty="0" err="1" smtClean="0"/>
              <a:t>занятий«Россия</a:t>
            </a:r>
            <a:r>
              <a:rPr lang="ru-RU" dirty="0" smtClean="0"/>
              <a:t>—мои </a:t>
            </a:r>
            <a:r>
              <a:rPr lang="ru-RU" dirty="0" smtClean="0"/>
              <a:t>горизонты»;</a:t>
            </a:r>
          </a:p>
          <a:p>
            <a:r>
              <a:rPr lang="ru-RU" dirty="0" smtClean="0"/>
              <a:t>Шоу профессий;</a:t>
            </a:r>
          </a:p>
          <a:p>
            <a:r>
              <a:rPr lang="ru-RU" dirty="0" smtClean="0"/>
              <a:t>АИС «</a:t>
            </a:r>
            <a:r>
              <a:rPr lang="ru-RU" dirty="0" err="1" smtClean="0"/>
              <a:t>Профвыбор</a:t>
            </a:r>
            <a:r>
              <a:rPr lang="ru-RU" dirty="0" smtClean="0"/>
              <a:t>»- видеоконференции</a:t>
            </a:r>
            <a:r>
              <a:rPr lang="ru-RU" dirty="0" smtClean="0"/>
              <a:t>, классные часы, дни открытых дверей; </a:t>
            </a:r>
          </a:p>
          <a:p>
            <a:r>
              <a:rPr lang="ru-RU" dirty="0" smtClean="0"/>
              <a:t>АИС «Трудовые </a:t>
            </a:r>
            <a:r>
              <a:rPr lang="ru-RU" dirty="0" smtClean="0"/>
              <a:t>ресурсы.</a:t>
            </a:r>
            <a:endParaRPr lang="ru-RU" dirty="0" smtClean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55" y="3966727"/>
            <a:ext cx="432216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Практико-ориентированный модуль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Для обучающихся 6–11 классов проводятся профессиональные пробы (онлайн и очно), проектная </a:t>
            </a:r>
            <a:r>
              <a:rPr lang="ru-RU" dirty="0" smtClean="0"/>
              <a:t>деятельность</a:t>
            </a:r>
            <a:r>
              <a:rPr lang="ru-RU" dirty="0"/>
              <a:t>, </a:t>
            </a:r>
            <a:r>
              <a:rPr lang="ru-RU" dirty="0" smtClean="0"/>
              <a:t>экскурсии.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84576"/>
            <a:ext cx="3766324" cy="28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5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286</Words>
  <Application>Microsoft Office PowerPoint</Application>
  <PresentationFormat>Экран (4:3)</PresentationFormat>
  <Paragraphs>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Профориентационная работа в ГБОУ СОШ с. Новое Якушкино</vt:lpstr>
      <vt:lpstr>Презентация PowerPoint</vt:lpstr>
      <vt:lpstr>Презентация PowerPoint</vt:lpstr>
      <vt:lpstr>Презентация PowerPoint</vt:lpstr>
      <vt:lpstr>Единая модель профориентации</vt:lpstr>
      <vt:lpstr>Направления Единой модели профориентации</vt:lpstr>
      <vt:lpstr>Урочная деятельность</vt:lpstr>
      <vt:lpstr>Внеурочная деятельность</vt:lpstr>
      <vt:lpstr>Практико-ориентированный модуль </vt:lpstr>
      <vt:lpstr>Взаимодействие с родителями</vt:lpstr>
      <vt:lpstr>Профессиональное обучение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Профориентационная работа в ГБОУ СОШ с. Новое Якушкино</dc:title>
  <dc:creator>Татьяна Сергеева</dc:creator>
  <cp:lastModifiedBy>Татьяна Сергеева</cp:lastModifiedBy>
  <cp:revision>11</cp:revision>
  <dcterms:created xsi:type="dcterms:W3CDTF">2024-10-28T09:26:27Z</dcterms:created>
  <dcterms:modified xsi:type="dcterms:W3CDTF">2024-10-30T11:04:51Z</dcterms:modified>
</cp:coreProperties>
</file>