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77" r:id="rId5"/>
    <p:sldId id="273" r:id="rId6"/>
    <p:sldId id="266" r:id="rId7"/>
    <p:sldId id="264" r:id="rId8"/>
    <p:sldId id="263" r:id="rId9"/>
    <p:sldId id="262" r:id="rId10"/>
    <p:sldId id="281" r:id="rId11"/>
    <p:sldId id="280" r:id="rId12"/>
    <p:sldId id="279" r:id="rId13"/>
    <p:sldId id="278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103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716" y="167055"/>
            <a:ext cx="717939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</a:p>
          <a:p>
            <a:pPr algn="ctr"/>
            <a:r>
              <a:rPr lang="ru-RU" sz="4400" b="1" dirty="0">
                <a:ln w="0"/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для старшего </a:t>
            </a:r>
          </a:p>
          <a:p>
            <a:pPr algn="ctr"/>
            <a:r>
              <a:rPr lang="ru-RU" sz="4400" b="1" dirty="0">
                <a:ln w="0"/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дошкольного возраста </a:t>
            </a:r>
          </a:p>
          <a:p>
            <a:pPr algn="ctr"/>
            <a:r>
              <a:rPr lang="ru-RU" sz="4400" b="1" dirty="0">
                <a:ln w="0"/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профориентации</a:t>
            </a:r>
          </a:p>
          <a:p>
            <a:pPr algn="ctr"/>
            <a:r>
              <a:rPr lang="ru-RU" sz="4400" b="1" dirty="0">
                <a:ln w="0"/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«Профессия тренер»</a:t>
            </a:r>
          </a:p>
          <a:p>
            <a:pPr algn="r"/>
            <a:endParaRPr lang="ru-RU" sz="4400" b="1" dirty="0">
              <a:ln w="0"/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800" b="1" dirty="0">
                <a:ln w="0"/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Инструктор </a:t>
            </a:r>
          </a:p>
          <a:p>
            <a:pPr algn="r"/>
            <a:r>
              <a:rPr lang="ru-RU" sz="2800" b="1" dirty="0">
                <a:ln w="0"/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физической </a:t>
            </a:r>
          </a:p>
          <a:p>
            <a:pPr algn="r"/>
            <a:r>
              <a:rPr lang="ru-RU" sz="2800" b="1" dirty="0">
                <a:ln w="0"/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культуре Юрикова Е.В.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3227" y="246185"/>
            <a:ext cx="7177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Спортивный досуг для старших дошкольников «Спартакиада легкоатлетов» </a:t>
            </a:r>
          </a:p>
        </p:txBody>
      </p:sp>
      <p:pic>
        <p:nvPicPr>
          <p:cNvPr id="14" name="Рисунок 13" descr="Изображение выглядит как стена, пол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A227022-4B26-441A-817B-CDF1FAE6F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25" y="2000511"/>
            <a:ext cx="2349801" cy="3133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DE55CA-E54A-41B0-8088-0A387E37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563" y="1865276"/>
            <a:ext cx="2453681" cy="3268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Изображение выглядит как пол, внутренний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3A134A4-A350-49BC-BD32-2CF44DCA0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28" y="3473714"/>
            <a:ext cx="2372085" cy="3162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2954" y="246185"/>
            <a:ext cx="6681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Спортивный досуг для старших дошкольников 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«Спартакиада легкоатлетов»</a:t>
            </a:r>
          </a:p>
        </p:txBody>
      </p:sp>
      <p:pic>
        <p:nvPicPr>
          <p:cNvPr id="7" name="Рисунок 6" descr="Изображение выглядит как спорт, пол, стена, спортивная игра&#10;&#10;Автоматически созданное описание">
            <a:extLst>
              <a:ext uri="{FF2B5EF4-FFF2-40B4-BE49-F238E27FC236}">
                <a16:creationId xmlns:a16="http://schemas.microsoft.com/office/drawing/2014/main" id="{686CF4AB-B10D-40F6-BA12-1FFD7FC5F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71" y="2437115"/>
            <a:ext cx="2988210" cy="3984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0B3830-446B-424B-8DE8-D082317D8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762" y="2362656"/>
            <a:ext cx="2988210" cy="3984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9992" y="72428"/>
            <a:ext cx="6319319" cy="179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Спортивный досуг для старших дошкольников «Спартакиада легкоатлетов»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8571F4-DF75-406E-A770-4A6ED23A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22" y="1946196"/>
            <a:ext cx="2508717" cy="3344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Изображение выглядит как пол, стена, внутренний, играет&#10;&#10;Автоматически созданное описание">
            <a:extLst>
              <a:ext uri="{FF2B5EF4-FFF2-40B4-BE49-F238E27FC236}">
                <a16:creationId xmlns:a16="http://schemas.microsoft.com/office/drawing/2014/main" id="{9804E482-6881-4750-BE9E-AEAC125A5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48" y="3270787"/>
            <a:ext cx="2690410" cy="3587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FEC23E-6772-4BF4-B977-AF51026BB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820" y="2150619"/>
            <a:ext cx="2508717" cy="3344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4313" y="30019"/>
            <a:ext cx="6645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Спортивный досуг для старших дошкольников 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«Спартакиада легкоатлетов</a:t>
            </a:r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DEA99E-7F48-40F0-BA08-D925A5BAA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60" y="1773656"/>
            <a:ext cx="2503326" cy="3340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6C96C-7E43-4218-B545-7295B31F3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020" y="3631586"/>
            <a:ext cx="2309885" cy="3079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24878-0358-49CE-B272-441FDB4E5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905" y="2000511"/>
            <a:ext cx="2554445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4313" y="246185"/>
            <a:ext cx="6446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Спортивный досуг для старших дошкольников развлечение 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«Спартакиада легкоатлетов</a:t>
            </a:r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D56414-9820-422D-B3FD-B3D56B99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048" y="2000511"/>
            <a:ext cx="6067332" cy="4550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281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6292" y="501162"/>
            <a:ext cx="56446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Мы строим будущее смело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b="1" dirty="0">
                <a:solidFill>
                  <a:srgbClr val="00B050"/>
                </a:solidFill>
              </a:rPr>
              <a:t>Шагаем к цели, как спортсмены!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b="1" dirty="0">
                <a:solidFill>
                  <a:srgbClr val="00B050"/>
                </a:solidFill>
              </a:rPr>
              <a:t>С пути мы, верно, не сойдём –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b="1" dirty="0">
                <a:solidFill>
                  <a:srgbClr val="00B050"/>
                </a:solidFill>
              </a:rPr>
              <a:t>Здоровье нации вернем!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b="1" dirty="0">
                <a:solidFill>
                  <a:srgbClr val="00B050"/>
                </a:solidFill>
              </a:rPr>
              <a:t>России будущее – дети,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b="1" dirty="0">
                <a:solidFill>
                  <a:srgbClr val="00B050"/>
                </a:solidFill>
              </a:rPr>
              <a:t>Ценней всего для нас на свете.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b="1" dirty="0">
                <a:solidFill>
                  <a:srgbClr val="00B050"/>
                </a:solidFill>
              </a:rPr>
              <a:t>Чтоб фундамент прочный заложить –</a:t>
            </a:r>
            <a:br>
              <a:rPr lang="ru-RU" sz="3200" b="1" dirty="0">
                <a:solidFill>
                  <a:srgbClr val="00B050"/>
                </a:solidFill>
              </a:rPr>
            </a:br>
            <a:r>
              <a:rPr lang="ru-RU" sz="3200" b="1" dirty="0">
                <a:solidFill>
                  <a:srgbClr val="00B050"/>
                </a:solidFill>
              </a:rPr>
              <a:t>Традиции спорта  должны мы возродить.</a:t>
            </a:r>
            <a:endParaRPr lang="ru-RU" sz="32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607" y="162962"/>
            <a:ext cx="7682331" cy="1320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создать условия для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    интереса детей к профессиям в мире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через физкультурные занятия.  </a:t>
            </a:r>
          </a:p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200" kern="12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2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азвивать познавательный интерес к профессиональной деятельности человека в области спорта;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физические способности детей в совместной двигательной деятельности;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дошкольниках целеустремленность, организованность, инициативность, трудолюбие;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положительных эмоций при всех проводимых мероприятиях проекта.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2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200" dirty="0"/>
          </a:p>
          <a:p>
            <a:pPr>
              <a:buFont typeface="Wingdings" pitchFamily="2" charset="2"/>
              <a:buChar char="Ø"/>
            </a:pPr>
            <a:endParaRPr lang="ru-RU" sz="2200" dirty="0"/>
          </a:p>
          <a:p>
            <a:pPr>
              <a:buFont typeface="Wingdings" pitchFamily="2" charset="2"/>
              <a:buChar char="Ø"/>
            </a:pPr>
            <a:endParaRPr lang="ru-RU" sz="2200" b="1" dirty="0"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600" b="1" dirty="0">
              <a:solidFill>
                <a:srgbClr val="00B050"/>
              </a:solidFill>
            </a:endParaRPr>
          </a:p>
          <a:p>
            <a:endParaRPr lang="ru-RU" sz="3600" b="1" dirty="0">
              <a:solidFill>
                <a:srgbClr val="00B050"/>
              </a:solidFill>
            </a:endParaRP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6697" y="253497"/>
            <a:ext cx="6015418" cy="109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Занятие по физкультуре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«Встреча с тренером 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A3A2A4-E55C-BEB0-E376-F2A5B047D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71" y="1349780"/>
            <a:ext cx="3203762" cy="2716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E6EF5F-E224-2290-546C-6CD17DBBA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66" y="1291011"/>
            <a:ext cx="2749007" cy="277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4F0B26-E819-147F-98E3-72131EF33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83" y="3817240"/>
            <a:ext cx="3278977" cy="2957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6AFAC-5B76-67E7-8CD8-BD776AAFB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66" y="46400"/>
            <a:ext cx="2416902" cy="3512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03FD38-2D49-5A59-82A1-9FA87C264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33" y="1731476"/>
            <a:ext cx="2634558" cy="3512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AE4F39-4E20-3F5A-076B-D474F5E19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85" y="3238312"/>
            <a:ext cx="2634558" cy="3512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5917" y="228601"/>
            <a:ext cx="535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Занятия  по физкультуре</a:t>
            </a:r>
          </a:p>
        </p:txBody>
      </p:sp>
      <p:pic>
        <p:nvPicPr>
          <p:cNvPr id="5" name="Рисунок 4" descr="IMG-20210127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184" y="1000125"/>
            <a:ext cx="3815862" cy="286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210330_091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0258" y="3920926"/>
            <a:ext cx="3886198" cy="291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20211112_103952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4920" y="1056611"/>
            <a:ext cx="3632108" cy="2724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7162" y="246185"/>
            <a:ext cx="5202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Будущие олимпийцы</a:t>
            </a:r>
          </a:p>
        </p:txBody>
      </p:sp>
      <p:pic>
        <p:nvPicPr>
          <p:cNvPr id="5" name="Рисунок 4" descr="IMG_20210209_152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7433" y="2242039"/>
            <a:ext cx="3786552" cy="2839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-20210426-WA0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2585" y="1573823"/>
            <a:ext cx="3270736" cy="4360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61947" y="281354"/>
            <a:ext cx="5301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Будущие олимпийцы</a:t>
            </a:r>
          </a:p>
          <a:p>
            <a:pPr algn="ctr"/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IMG_20210209_195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2862" y="1136869"/>
            <a:ext cx="3054083" cy="4455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210209_152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1679330" y="1934307"/>
            <a:ext cx="4091353" cy="3068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7564" y="246185"/>
            <a:ext cx="7016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Лэпбук</a:t>
            </a:r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для дошкольников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«Спорт»</a:t>
            </a:r>
          </a:p>
        </p:txBody>
      </p:sp>
      <p:pic>
        <p:nvPicPr>
          <p:cNvPr id="5" name="Рисунок 4" descr="IMG_20220318_171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9934" y="1363433"/>
            <a:ext cx="3376246" cy="1787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220318_171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2482408" y="5211641"/>
            <a:ext cx="3027599" cy="1538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20220318_171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1268" y="2156664"/>
            <a:ext cx="1632048" cy="2328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20220318_1712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8404" y="2071050"/>
            <a:ext cx="1652954" cy="2414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20220318_1715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37882" y="4623890"/>
            <a:ext cx="2866291" cy="214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G_20220318_1715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08644" y="3486290"/>
            <a:ext cx="3657536" cy="1617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</TotalTime>
  <Words>207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Юрий Юриков</cp:lastModifiedBy>
  <cp:revision>44</cp:revision>
  <dcterms:created xsi:type="dcterms:W3CDTF">2013-11-19T05:52:05Z</dcterms:created>
  <dcterms:modified xsi:type="dcterms:W3CDTF">2024-12-08T11:52:15Z</dcterms:modified>
</cp:coreProperties>
</file>