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2158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5261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8594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68052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115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4131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8095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4513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05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17761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69637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A5F6-002E-4AB3-BC15-73B47774DF9B}" type="datetimeFigureOut">
              <a:rPr lang="ru-RU" smtClean="0"/>
              <a:t>13.10.2024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7CDB-7EF5-48B6-A46C-F897912E4E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58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(фон) презентации &quot;Математ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" y="-2600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7"/>
            <a:ext cx="7918648" cy="2232249"/>
          </a:xfrm>
        </p:spPr>
        <p:txBody>
          <a:bodyPr>
            <a:normAutofit fontScale="90000"/>
          </a:bodyPr>
          <a:lstStyle/>
          <a:p>
            <a:r>
              <a:rPr lang="uk-UA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uk-UA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экономиста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завода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сахарной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свеклы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12%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свеклы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320 ц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 га. Какую площадь нужно отвести под свеклу,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1 тонну </a:t>
            </a:r>
            <a:r>
              <a:rPr lang="uk-U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сахара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domapom.ru/images/stories/telefon/zavod_fabri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9" y="2924944"/>
            <a:ext cx="4310633" cy="24482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056" y="3402992"/>
            <a:ext cx="3574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молока выходит 25% сливок, а из сливок – 20% масла. Сколько надо иметь молока, чтобы получить 10 кг масла?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69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Шаблон (фон) презентации &quot;Математ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48681"/>
            <a:ext cx="5122912" cy="2232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uk-UA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10%, </a:t>
            </a:r>
            <a:b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10%. На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два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dirty="0"/>
          </a:p>
        </p:txBody>
      </p:sp>
      <p:pic>
        <p:nvPicPr>
          <p:cNvPr id="8" name="Picture 2" descr="http://adi19.ru/wp-content/uploads/2012/09/17875_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26" y="548680"/>
            <a:ext cx="3237863" cy="2392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форд мустанг, ford, mustang, босс 302, boss 302, белый, white, заво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6" y="3449519"/>
            <a:ext cx="379225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4644008" y="3449519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на автомобиль повысилась на 20%,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потом понизилась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20%. Как изменилась цена на автомобиль?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 &quot;Математ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59832" y="548680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Спрашивает домохозяйка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теряют 80% своей массы во время сушки. Сколько нужно взять килограммов свежих яблок, чтобы получить 40 кг сушёных?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ousewife, woman, домохозяйка, женщ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143125" cy="427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9494" y="3470789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3 кг мяса стоили столько, сколько теперь 2 кг. На сколько процентов подорожало мясо?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5836" y="4797152"/>
                <a:ext cx="53285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надо долить воды до 0,5 литра 9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уксуса, чтобы получить 6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уксус?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4797152"/>
                <a:ext cx="532859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831" t="-5882" r="-2174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640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 &quot;Математ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Коровье стад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96" y="384054"/>
            <a:ext cx="3845087" cy="216024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780928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от фермера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Моё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выращивании крупного рогатого скота. Приходится составлять рацион питания животных. Бывает так, что один корм уже закончился –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нужно заменить его другим. Как это сделать, чтобы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нарушить рацион питания? Например,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ткорме крупного рогатого скота 30 кг овса можно заменить 1,5 кг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карбомида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(мочевина). Сколько надо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карбомида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заменить 1200 кг овса?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22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 &quot;Математ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im0-tub-ua.yandex.net/i?id=bf10e890974b9f29a2a391c89ea29c46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913540" cy="295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119675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от строителя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3573016"/>
                <a:ext cx="7992888" cy="2397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строительной площадке, где я работаю, работникам на смену нужно 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3 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бетона. Если его изготовить больше, на следующий день он утратит свои свойства, качество испортится. Поэтому нужно знать, сколько нужно взять цемента, песка и щебня для изготовления 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бетона, если по объёму они находятся в отношении 1 : 2 : 4.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92888" cy="2397516"/>
              </a:xfrm>
              <a:prstGeom prst="rect">
                <a:avLst/>
              </a:prstGeom>
              <a:blipFill rotWithShape="1">
                <a:blip r:embed="rId4"/>
                <a:stretch>
                  <a:fillRect l="-1220" t="-2036" b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3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 &quot;Математик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6" y="0"/>
            <a:ext cx="9162856" cy="684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Картинки по запросу картинки здание ба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9023"/>
            <a:ext cx="3946879" cy="254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79751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финансово-кредитная организация, производящая разнообразные виды операций с деньгами и ценными бумагами и оказывающая финансовые услуги правительству, юридическим и физическим лицам.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2910" y="2382161"/>
            <a:ext cx="400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от  работника банка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679" y="2843826"/>
                <a:ext cx="525144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Вкладчик снял со своего счёта в банке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  <a:ea typeface="Cambria Math"/>
                      </a:rPr>
                      <m:t>20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% всех денег, а на следующий </m:t>
                    </m:r>
                  </m:oMath>
                </a14:m>
                <a:endParaRPr lang="ru-RU" sz="24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/>
                      </a:rPr>
                      <m:t>день снял</m:t>
                    </m:r>
                  </m:oMath>
                </a14:m>
                <a:r>
                  <a:rPr lang="ru-RU" sz="2400" b="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/>
                      </a:rPr>
                      <m:t> 10%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остатка.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После этого на его счету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осталось 360 </a:t>
                </a:r>
                <a:r>
                  <a:rPr lang="ru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рублей.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денег было на счету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сначала?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9" y="2843826"/>
                <a:ext cx="5251449" cy="2677656"/>
              </a:xfrm>
              <a:prstGeom prst="rect">
                <a:avLst/>
              </a:prstGeom>
              <a:blipFill>
                <a:blip r:embed="rId4"/>
                <a:stretch>
                  <a:fillRect l="-1858" t="-1822" r="-1858" b="-432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3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ua.yandex.net/i?id=b5c6534d24b9143c0d34103732b0d07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84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orexaw.com/static/pictures/000/038/000038242_-_bankovskaya_struk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210"/>
            <a:ext cx="3744416" cy="32654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ссуда, то есть предоставление одним лицом другому лицу суммы денег на определенное время на условиях возвратности и вознаграждения (процент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5163" y="1751207"/>
            <a:ext cx="112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984" y="2212872"/>
                <a:ext cx="425889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покупку планшета взяли кредит в банке 10000 </a:t>
                </a:r>
                <a:r>
                  <a:rPr lang="ru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один год под 16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%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 годовых. 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Вычислите, сколько денег необходимо вернуть банку,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акова ежемесячная сумма выплат.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12872"/>
                <a:ext cx="4258898" cy="2677656"/>
              </a:xfrm>
              <a:prstGeom prst="rect">
                <a:avLst/>
              </a:prstGeom>
              <a:blipFill>
                <a:blip r:embed="rId4"/>
                <a:stretch>
                  <a:fillRect l="-2146" t="-1822" b="-432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ua.yandex.net/i?id=b5c6534d24b9143c0d34103732b0d07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2"/>
            <a:ext cx="9162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orexaw.com/static/pictures/000/023/000023570_-_postupleniya_denezhnykh_sredst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40" y="620688"/>
            <a:ext cx="3274254" cy="288032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482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епозит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вклад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денежных средств или ценных бумаг предприятий, организаций и населения в коммерческие банки на определенных условиях с целью получения доходов или получения гарантий.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1755" y="3154328"/>
            <a:ext cx="112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64587" y="3615993"/>
                <a:ext cx="7128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банк положили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  <a:r>
                  <a:rPr lang="ru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рублей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под 7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годовых. Сколько денег получит вкладчик через 3 года?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87" y="3615993"/>
                <a:ext cx="7128792" cy="830997"/>
              </a:xfrm>
              <a:prstGeom prst="rect">
                <a:avLst/>
              </a:prstGeom>
              <a:blipFill>
                <a:blip r:embed="rId4"/>
                <a:stretch>
                  <a:fillRect l="-1282" t="-5882" b="-161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32654" y="4446990"/>
            <a:ext cx="112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1965" y="4908655"/>
                <a:ext cx="69127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Говорят, что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гетьман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Павло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Полуботок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1723 году положил в английский банк большой капитал из Украины под 4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годовых. Во сколько раз увеличился бы этот капитал до наших дней?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65" y="4908655"/>
                <a:ext cx="6912769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411" t="-3101" r="-441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7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367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Тема Office</vt:lpstr>
      <vt:lpstr>Задачи от экономиста завода  Из сахарной свеклы получают 12% сахара. Урожайность свеклы в среднем составляет 320 ц  с 1 га. Какую площадь нужно отвести под свеклу, чтобы получить 1 тонну сахара?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грнгшщлщзщдз</dc:title>
  <dc:creator>Gamer</dc:creator>
  <cp:lastModifiedBy>DELL</cp:lastModifiedBy>
  <cp:revision>31</cp:revision>
  <dcterms:created xsi:type="dcterms:W3CDTF">2017-01-15T21:11:21Z</dcterms:created>
  <dcterms:modified xsi:type="dcterms:W3CDTF">2024-10-13T19:27:04Z</dcterms:modified>
</cp:coreProperties>
</file>