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620688"/>
            <a:ext cx="6244208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роект "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аши добрые дела" в подготовительной к школе группе компенсирующей направленности «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айчата»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301208"/>
            <a:ext cx="6048672" cy="11457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Авторы: Агафонова А.В., Шавструк И.А.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908720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образовательный, творческий, групповой.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Сроки реализации: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долгосрочный (октябрь-март).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воспитатели, дети старшего дошкольного возраста, родители детей, социум, общественные организации.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Возраст детей: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6-7 лет.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260648"/>
            <a:ext cx="727280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Дошкольный возраст является периодом интенсивной социализации. Современные дети живут и развиваются в совершенно новых социокультурных условиях, в условиях частичной подмены духовно-нравственных ценностей материальным благополучием. Занятость родителей, разрыв поколений, изолированность ребенка в семье, засилье гаджетов и другие тенденции негативно отражаются на социализации детей. Эффективная социализация – одно из главных условий жизни ребенка в обществе, а также его личностной готовности к школе.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Волонтерское движение – форма работы по социально-коммуникативному развитию детей, позволяющая сформировать активную жизненную позицию, умение ориентироваться в социуме, быть достойным гражданином общества.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Волонтер – добровольный помощник, т.е. человек, который делает добрые и важные дела бесплатно. Главная награда волонтера – моральное удовлетворение, осознание, что поступил хорошо, помог кому- то.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55576" y="262910"/>
            <a:ext cx="72008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проведение с детьми серии мероприятий, направленных на создание альбома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добрые дела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Обучающие: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познакомить детей с понятием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его основными характеристиками;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расширять представления о добровольческом движении.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коммуникативные навыки детей, умение находить выход из проблемных ситуаций; поддерживать доброжелательное общение в играх, продуктивной совместной деятельности;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развивать творческие способности детей в процессе художественной деятельности: создании поделок, рисунков, пении, чтении стихов и т.д.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Коррекционные: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речь детей: диалогическую, монологическую, умение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отвечать на вопросы развёрнутым ответом, аргументировать его;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тренировать в составлении связного рассказа из личного опыта и основываясь на полученных ранее знаниях;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умение выразительно читать стихи; обогащать словарный запас детей.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Воспитательные: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воспитывать в детях духовно-нравственную личность с активной жизненной позицией;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формировать способность гармонично взаимодействовать с други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 людьми.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 rot="10800000" flipV="1">
            <a:off x="755576" y="870456"/>
            <a:ext cx="74168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Предполагаемый результат: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Расширенное представление о добровольческом движении дошкольников у воспитанников и их родителей.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Сформированные предпосылки толерантного отношения к другим людям независимо от их возрастных, физических и прочих данных.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Вовлеченность родителей в воспитательно-образовательный процесс ДОУ.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Развитие творческих способностей детей в продуктивной и музыкальной деятельности. 5. Совершенствование стиля партнёрских отношений.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N9I_UtYP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72271">
            <a:off x="495760" y="524193"/>
            <a:ext cx="3975417" cy="3054030"/>
          </a:xfrm>
          <a:prstGeom prst="rect">
            <a:avLst/>
          </a:prstGeom>
        </p:spPr>
      </p:pic>
      <p:pic>
        <p:nvPicPr>
          <p:cNvPr id="3" name="Рисунок 2" descr="nGOF7F59L2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3018">
            <a:off x="4244395" y="1315181"/>
            <a:ext cx="4455142" cy="3461495"/>
          </a:xfrm>
          <a:prstGeom prst="rect">
            <a:avLst/>
          </a:prstGeom>
        </p:spPr>
      </p:pic>
      <p:pic>
        <p:nvPicPr>
          <p:cNvPr id="4" name="Рисунок 3" descr="qIbJ8t1TJq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717032"/>
            <a:ext cx="4032448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T5AtycoZ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32022">
            <a:off x="554511" y="582096"/>
            <a:ext cx="4992555" cy="3744416"/>
          </a:xfrm>
          <a:prstGeom prst="rect">
            <a:avLst/>
          </a:prstGeom>
        </p:spPr>
      </p:pic>
      <p:pic>
        <p:nvPicPr>
          <p:cNvPr id="3" name="Рисунок 2" descr="70mH3jEuA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8334">
            <a:off x="5053690" y="1957904"/>
            <a:ext cx="3300914" cy="44012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1gx638JSK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3888432" cy="5184576"/>
          </a:xfrm>
          <a:prstGeom prst="rect">
            <a:avLst/>
          </a:prstGeom>
        </p:spPr>
      </p:pic>
      <p:pic>
        <p:nvPicPr>
          <p:cNvPr id="3" name="Рисунок 2" descr="7N9I_UtYP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412776"/>
            <a:ext cx="3762418" cy="501655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</TotalTime>
  <Words>419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Проект "Наши добрые дела" в подготовительной к школе группе компенсирующей направленности «Зайчата»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"Наши добрые дела" в подготовительной к школе группе компенсирующей направленности «Зайчата» </dc:title>
  <dc:creator>1</dc:creator>
  <cp:lastModifiedBy>1</cp:lastModifiedBy>
  <cp:revision>5</cp:revision>
  <dcterms:created xsi:type="dcterms:W3CDTF">2024-03-22T18:20:47Z</dcterms:created>
  <dcterms:modified xsi:type="dcterms:W3CDTF">2024-03-22T19:18:44Z</dcterms:modified>
</cp:coreProperties>
</file>