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17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7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12/21/2024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685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96554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263271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52299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864417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12/21/2024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02863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12/21/2024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111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12/21/2024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256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12/21/2024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38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12/21/2024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857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12/21/2024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425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12/21/2024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60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12/21/2024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734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12/21/2024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884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12/21/2024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551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12/21/2024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91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12/21/2024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516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  <p:sldLayoutId id="2147483929" r:id="rId12"/>
    <p:sldLayoutId id="2147483930" r:id="rId13"/>
    <p:sldLayoutId id="2147483931" r:id="rId14"/>
    <p:sldLayoutId id="2147483932" r:id="rId15"/>
    <p:sldLayoutId id="2147483933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6065015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МЕТОДИЧЕСКИЙ МАСТЕР КЛАСС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«Я УМЕЮ ПОЛЗАТЬ».</a:t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Выполнила:</a:t>
            </a:r>
            <a:b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</a:t>
            </a:r>
            <a:r>
              <a:rPr lang="ru-RU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Могутина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Е.Б.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281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Ежедневное упражнение в лазании обеспечивает ребенку необходимый жизненный навык и воспитывает координацию движений!</a:t>
            </a:r>
            <a:b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882383" y="8678643"/>
            <a:ext cx="4170222" cy="61701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https://mir-s3-cdn-cf.behance.net/projects/max_808/c18e1a78876441.Y3JvcCw4ODgsNjk1LDM1L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541" y="3525795"/>
            <a:ext cx="3599935" cy="299209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432571" y="5179508"/>
            <a:ext cx="56073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Спасибо за внимание!!!</a:t>
            </a:r>
            <a:endParaRPr lang="ru-RU" sz="4000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667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2010033" y="184478"/>
            <a:ext cx="963827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/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и укрепление здоровья детей является приоритетным направлением работы ДОУ.  Здоровый малыш стремится к движениям, активной деятельности.  Формирование правильных, прочных, гибких навыков «основных движений» создает возможность для нормального образа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жизни. 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Одним из видов основных движений 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</a:t>
            </a:r>
            <a:r>
              <a:rPr lang="ru-RU" b="1" i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ползание </a:t>
            </a:r>
            <a:r>
              <a:rPr lang="ru-RU" b="1" i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лазание</a:t>
            </a:r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i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...Непосредственно-образовательной деятельности по физической культуре в де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0033" y="1968456"/>
            <a:ext cx="4067175" cy="30480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Шведская стенка - очень полезный спортивный снаряд, который можно установит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0689" y="1968455"/>
            <a:ext cx="4572000" cy="30480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993924" y="5190008"/>
            <a:ext cx="46543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Лазание- связано с использованием предметов в условиях физкультурного зала(гимнастические стенки, разные лестницы и т.д.),естественные условия</a:t>
            </a:r>
          </a:p>
          <a:p>
            <a:pPr algn="ctr"/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 дерево, канавка, склон…)</a:t>
            </a:r>
            <a:r>
              <a:rPr lang="ru-RU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ru-RU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864428" y="5190008"/>
            <a:ext cx="40938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Ползание- это движение по плоскости.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0939008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6261" y="162791"/>
            <a:ext cx="8911687" cy="1280890"/>
          </a:xfrm>
        </p:spPr>
        <p:txBody>
          <a:bodyPr/>
          <a:lstStyle/>
          <a:p>
            <a:r>
              <a:rPr lang="ru-RU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и способы ползания и лазанья. 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39373" y="963828"/>
            <a:ext cx="3992732" cy="626075"/>
          </a:xfrm>
        </p:spPr>
        <p:txBody>
          <a:bodyPr/>
          <a:lstStyle/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Ползание.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476261" y="1614862"/>
            <a:ext cx="4342893" cy="4810651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Ползание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четвереньках с опорой на носки и кисти рук.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Ползание на четвереньках с опорой на ладони и колени.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Ползания на животе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Ползании по скамейке 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Ползание по-пластунски. 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7506629" y="963828"/>
            <a:ext cx="3999001" cy="626075"/>
          </a:xfrm>
        </p:spPr>
        <p:txBody>
          <a:bodyPr/>
          <a:lstStyle/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Лазание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932104" y="1589903"/>
            <a:ext cx="4338674" cy="5156886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Лазание по гимнастической стенке разноименным способом.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Лазание по гимнастической стенке одноименным способом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 с пролета на пролет гимнастической лестницы 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Перелезание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«перевалом» через препятствия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Подлезание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под препятствие </a:t>
            </a: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Пролезание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обруч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Влезание на предметы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88327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464285" y="65430"/>
            <a:ext cx="8911687" cy="714746"/>
          </a:xfrm>
        </p:spPr>
        <p:txBody>
          <a:bodyPr/>
          <a:lstStyle/>
          <a:p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Техника выполнения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Ползание. 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https://ploscostopie.ru/wp-content/uploads/2020/06/img-e44I55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620" y="854003"/>
            <a:ext cx="1915955" cy="912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iknigi.net/books_files/online_html/70576/i_0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9811" y="1859927"/>
            <a:ext cx="1915955" cy="1018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4399690" y="844264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200" b="1" i="1" u="sng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Ползание на четвереньках с опорой на носки и кисти рук</a:t>
            </a:r>
            <a:r>
              <a:rPr lang="ru-RU" sz="1200" i="1" u="sng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i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Согнутую </a:t>
            </a:r>
            <a:r>
              <a:rPr lang="ru-RU" sz="12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правую ногу подтягивают к груди, левую руку одновременно выставляют вперед, и тело перемещается вперед до полного выпрямления левой ноги. После этого подтягивают к груди левую ногу, правую руку выставляют вперед и тело перемещается вперед до полного выпрямления правой ноги. 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399690" y="2072662"/>
            <a:ext cx="6096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i="1" u="sng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Ползание на четвереньках с опорой на ладони и колени</a:t>
            </a:r>
            <a:r>
              <a:rPr lang="ru-RU" sz="1200" i="1" u="sng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200" i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Опора </a:t>
            </a:r>
            <a:r>
              <a:rPr lang="ru-RU" sz="12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всю ладонь, пальцы должны быть широко расставлены и направлены вперед. Вся голень, от колена до носка должна лежать на полу, подъем ноги прижат к полу. Ползание на четвереньках с опорой на ладони и колени.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336" y="4730830"/>
            <a:ext cx="1986350" cy="1450641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4399690" y="4178403"/>
            <a:ext cx="60765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i="1" u="sng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Для ползания на животе разноименным способом</a:t>
            </a:r>
            <a:r>
              <a:rPr lang="ru-RU" sz="12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 надо помочь ребенку встать на колени, опереться о пол руками, выпрямить правую, затем левую ногу и лечь на пол. После этого вытянуть правую руку и одновременно подтянуть к животу колено сильно согнутой левой ноги. Туловище при этом слегка повернуть влево. Затем, сгибая </a:t>
            </a:r>
            <a:r>
              <a:rPr lang="ru-RU" sz="1200" i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правую руку , разгибая левую ногу, ребенок передвигает тело вперед. 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399690" y="5360357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1200" b="1" i="1" u="sng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При одноименном способе ползания на животе</a:t>
            </a:r>
            <a:r>
              <a:rPr lang="ru-RU" sz="12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   начинается с правой руки и правой ноги, затем включается левая рука и левая нога и тело передвигается вперед.</a:t>
            </a:r>
            <a:endParaRPr lang="ru-RU" sz="1200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380240" y="5988314"/>
            <a:ext cx="6096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 </a:t>
            </a:r>
            <a:r>
              <a:rPr lang="ru-RU" sz="1200" b="1" i="1" u="sng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Ползание на животе проводится и с помощью только одних </a:t>
            </a:r>
            <a:r>
              <a:rPr lang="ru-RU" sz="1200" b="1" i="1" u="sng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рук </a:t>
            </a:r>
            <a:r>
              <a:rPr lang="ru-RU" sz="1200" i="1" u="sng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 </a:t>
            </a:r>
            <a:r>
              <a:rPr lang="ru-RU" sz="12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попеременно выносят руки вперед, затем, сгибая их в локтях, туловище подтягивают вперед.</a:t>
            </a:r>
            <a:endParaRPr lang="ru-RU" sz="1200" i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1" name="Прямая со стрелкой 20"/>
          <p:cNvCxnSpPr>
            <a:stCxn id="14" idx="3"/>
          </p:cNvCxnSpPr>
          <p:nvPr/>
        </p:nvCxnSpPr>
        <p:spPr>
          <a:xfrm flipV="1">
            <a:off x="3710686" y="4724983"/>
            <a:ext cx="669554" cy="7311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14" idx="3"/>
            <a:endCxn id="16" idx="1"/>
          </p:cNvCxnSpPr>
          <p:nvPr/>
        </p:nvCxnSpPr>
        <p:spPr>
          <a:xfrm>
            <a:off x="3710686" y="5456151"/>
            <a:ext cx="689004" cy="135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4" idx="3"/>
          </p:cNvCxnSpPr>
          <p:nvPr/>
        </p:nvCxnSpPr>
        <p:spPr>
          <a:xfrm>
            <a:off x="3710686" y="5456151"/>
            <a:ext cx="669554" cy="668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 descr="https://thelib.info/images/pedagogika/sentyabr-oktyabr-noyabr-692019-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620" y="2878685"/>
            <a:ext cx="1915955" cy="1178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380240" y="3300783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200" b="1" i="1" u="sng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При ползании по скамейке (горизонтальной и наклонной) на животе</a:t>
            </a:r>
            <a:r>
              <a:rPr lang="ru-RU" sz="1200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 нужно вытянуть руки вперед, захватить края скамейки и тело подтянуть с помощью обеих рук.</a:t>
            </a:r>
            <a:endParaRPr lang="ru-RU" sz="1200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1707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Рис. 9. В соответствии с текстом стихотворения дети выполняют движения, пры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23" y="1653819"/>
            <a:ext cx="2594211" cy="1416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s://alluz.ru/assets/80b6f00d86458f7340d4955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256" y="3823365"/>
            <a:ext cx="2998983" cy="1275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039612" y="1498459"/>
            <a:ext cx="2874627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1200" i="1" u="sn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Подлезание</a:t>
            </a:r>
            <a:r>
              <a:rPr lang="ru-RU" sz="12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под препятствие на четвереньках с опорой на предплечья и колени</a:t>
            </a:r>
            <a:r>
              <a:rPr lang="ru-RU" sz="1200" i="1" u="sn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 Руки от кончиков пальцев до локтей должны лежать на полу, Вся голень от колена до носка лежит на полу, подъем ноги прижат к полу, носки выпрямлены, спина прогибается, голова приподнята.</a:t>
            </a:r>
            <a:endParaRPr lang="ru-RU" sz="1200" i="1" dirty="0"/>
          </a:p>
        </p:txBody>
      </p:sp>
      <p:pic>
        <p:nvPicPr>
          <p:cNvPr id="2060" name="Picture 12" descr="Дошкольники всех возрастных групп должны овладеть упражнениями в подлезании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224" y="3823365"/>
            <a:ext cx="3477794" cy="1275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308059" y="5408801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200" i="1" u="sng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Пролезание</a:t>
            </a:r>
            <a:r>
              <a:rPr lang="ru-RU" sz="1200" i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 в обруч </a:t>
            </a: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выполняется разными способами: 1. ребенок держит обруч в руках горизонтально, пролезает сначала одной ногой, потом другой, затем поднимает его вверх над головой и возвращает в </a:t>
            </a:r>
            <a:r>
              <a:rPr lang="ru-RU" sz="1200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и.п</a:t>
            </a:r>
            <a:r>
              <a:rPr lang="ru-RU" sz="12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.; 2. обруч поднимается прямыми руками над головой, затем опускается сверху вниз и ребенок перешагивает через него сначала одной ногой, потом другой.</a:t>
            </a:r>
            <a:endParaRPr lang="ru-RU" sz="12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18446" y="1729512"/>
            <a:ext cx="446853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/>
            <a:r>
              <a:rPr lang="ru-RU" sz="1200" i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Лазание по гимнастической стенке разноименным способом.</a:t>
            </a:r>
            <a:r>
              <a:rPr lang="ru-RU" sz="1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Исходное положение – одна нога, например, левая, стоит на полу, другая - на первой, самой нижней рейке. Выполнение: правая рука охватывает рейку на уровне головы, левая - ниже, на уровне плеча.</a:t>
            </a:r>
          </a:p>
          <a:p>
            <a:pPr algn="just"/>
            <a:r>
              <a:rPr lang="ru-RU" sz="1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         </a:t>
            </a:r>
            <a:r>
              <a:rPr lang="ru-RU" sz="1200" i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Лазание по гимнастической стенке одноименным способом </a:t>
            </a:r>
            <a:r>
              <a:rPr lang="ru-RU" sz="12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Лазанье с поочередным переносом с рейки на рейку одновременно одноименных руки и ноги, характерно исходное положение – если левая нога стоит на полу, то правая находится на первой рейке, но левая рука находится на уровне головы (выше), а правая охватывает рейку на уровне плеча</a:t>
            </a:r>
            <a:endParaRPr lang="ru-RU" sz="1200" b="0" i="1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771" y="111502"/>
            <a:ext cx="3243247" cy="16803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2915256" y="366922"/>
            <a:ext cx="35820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</a:rPr>
              <a:t>Лазание.</a:t>
            </a:r>
            <a:endParaRPr lang="ru-RU" sz="36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77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 descr="https://dreamsmedic.com/images/spravochniki/gimnastika-do-3-let/perelezanie-cherez-gimnasticheskuyu-skamejku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6" name="Picture 10" descr="Перелезание через гимнастическую скамейку (Рис. 38) 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3839" y="3773402"/>
            <a:ext cx="3418135" cy="281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Перелезание через скамейку.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934" y="474470"/>
            <a:ext cx="3392968" cy="2257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087839" y="4675655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i="1" u="sng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Для </a:t>
            </a:r>
            <a:r>
              <a:rPr lang="ru-RU" i="1" u="sng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перелезания</a:t>
            </a:r>
            <a:r>
              <a:rPr lang="ru-RU" i="1" u="sng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 </a:t>
            </a:r>
            <a:r>
              <a:rPr lang="ru-RU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  через бревно, гимнастическую скамейку нужно лечь вдоль предмета на живот и, держась руками, перенести поочередно или одновременно ноги, затем встать; перенести поочередно или одновременно руки, потом поочередно и одновременно ноги и встать.</a:t>
            </a:r>
            <a:endParaRPr lang="ru-RU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61902" y="1324029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i="1" u="sng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Влезание на предметы: </a:t>
            </a:r>
            <a:r>
              <a:rPr lang="ru-RU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  применяется с раннего возраста. Сначала учат влезать с помощью рук. Держась за предмет руками, ребенок ставит на него поочередно ноги. При </a:t>
            </a:r>
            <a:r>
              <a:rPr lang="ru-RU" i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слезании</a:t>
            </a:r>
            <a:r>
              <a:rPr lang="ru-RU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 он опускает ноги поочередно или спрыгивает с предмета.      </a:t>
            </a:r>
            <a:endParaRPr lang="ru-RU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905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3470" y="518983"/>
            <a:ext cx="10247871" cy="611247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5692345" y="1260388"/>
            <a:ext cx="2191265" cy="11532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Методика обучения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084173" y="527222"/>
            <a:ext cx="3122141" cy="2273643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МЛАДШАЯ ГРУППА: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Ползание в прямом направлении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Ползание на доске на полу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Ползание по наклонной доске</a:t>
            </a:r>
          </a:p>
          <a:p>
            <a:pPr marL="342900" indent="-342900">
              <a:buAutoNum type="arabicPeriod"/>
            </a:pP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Переползание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через бревно</a:t>
            </a:r>
          </a:p>
          <a:p>
            <a:pPr marL="342900" indent="-342900">
              <a:buAutoNum type="arabicPeriod"/>
            </a:pP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Проползание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обручь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расположенный вертикально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Лазанье по наклонной лестнице (1,5 м)</a:t>
            </a:r>
          </a:p>
          <a:p>
            <a:pPr marL="342900" indent="-342900"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Влезание на 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гимнасическую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лестницу и 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слезание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нее.</a:t>
            </a:r>
          </a:p>
          <a:p>
            <a:pPr marL="342900" indent="-342900">
              <a:buAutoNum type="arabicPeriod"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435546" y="527222"/>
            <a:ext cx="3023285" cy="2364259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ВТОРАЯ МЛАДШАЯ ГРУППА.</a:t>
            </a:r>
            <a:r>
              <a:rPr lang="ru-RU" sz="1200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Ползание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четвереньках по прямой (расстояние 6 м), между предметами, вокруг них;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одлезание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препятствие (высота 50 см), не касаясь руками пола;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Пролезание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обруч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ерелезание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бревно.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Лазанье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лесенке-стремянке, гимнастической стенке (высота 1,5 м).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845275" y="2891480"/>
            <a:ext cx="3138616" cy="3739979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ГРУППА</a:t>
            </a:r>
            <a:r>
              <a:rPr lang="ru-RU" sz="1200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Ползание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четвереньках по прямой (расстояние -10 м), между предметами, змейкой, по горизонтальной и наклонной доске, скамейке, по гимнастической скамейке на животе, подтягиваясь руками.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Ползание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четвереньках, опираясь на стопы и ладони;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одлезание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веревку, дугу (высота 50 см) правым и левым боком вперед.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Пролезание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обруч,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перелезание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через бревно, гимнастическую скамейку.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Лазанье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гимнастической стенке (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перелезание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одного пролета на другой вправо и влево).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206314" y="2891480"/>
            <a:ext cx="3253946" cy="3739979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СТАРШАЯ ГРУППА</a:t>
            </a:r>
            <a:r>
              <a:rPr lang="ru-RU" sz="1200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Ползание на четвереньках змейкой между предметами в чередовании с ходьбой, бегом,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Переползанием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через препятствия; ползание на четвереньках (расстояние 3-4 м), толкая головой мяч; 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Ползание по гимнастической скамейке, опираясь на предплечья и колени, на животе, подтягиваясь руками. 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Перелезание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через несколько предметов подряд, 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Пролезание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обруч разными способами, лазанье по гимнастической стенке (высота 2,5 м) с изменением темпа, 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перелезание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одного пролета на другой, 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пролезание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между рейками.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670324" y="3039762"/>
            <a:ext cx="3225114" cy="3591697"/>
          </a:xfrm>
          <a:prstGeom prst="round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ПОДГОТОВИТЕЛЬНАЯ ГРУППА</a:t>
            </a:r>
            <a:r>
              <a:rPr lang="ru-RU" sz="1200" u="sng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Ползание на четвереньках по гимнастической скамейке, бревну; ползание на животе и спине по гимнастической скамейке, подтягиваясь руками и отталкиваясь ногами. 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Пролезание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обруч разными способами; 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Подлезание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 дугу, гимнастическую скамейку несколькими способами подряд (высота 50-35 см).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Лазанье по гимнастической стенке с изменением темпа, сохранением координации движений, использованием перекрестного и одноименного движения рук и ног, 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перелезанием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пролета на пролет по диагонали.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 flipV="1">
            <a:off x="5206314" y="1260388"/>
            <a:ext cx="650789" cy="24713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/>
          <p:nvPr/>
        </p:nvCxnSpPr>
        <p:spPr>
          <a:xfrm flipV="1">
            <a:off x="7735329" y="1223318"/>
            <a:ext cx="683741" cy="32127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>
            <a:stCxn id="6" idx="3"/>
          </p:cNvCxnSpPr>
          <p:nvPr/>
        </p:nvCxnSpPr>
        <p:spPr>
          <a:xfrm flipH="1">
            <a:off x="4917989" y="2244789"/>
            <a:ext cx="1095259" cy="943254"/>
          </a:xfrm>
          <a:prstGeom prst="straightConnector1">
            <a:avLst/>
          </a:prstGeom>
          <a:ln w="571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endCxn id="16" idx="0"/>
          </p:cNvCxnSpPr>
          <p:nvPr/>
        </p:nvCxnSpPr>
        <p:spPr>
          <a:xfrm>
            <a:off x="6779741" y="2413685"/>
            <a:ext cx="53546" cy="47779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6" idx="5"/>
          </p:cNvCxnSpPr>
          <p:nvPr/>
        </p:nvCxnSpPr>
        <p:spPr>
          <a:xfrm>
            <a:off x="7562707" y="2244789"/>
            <a:ext cx="1202352" cy="105034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459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Подвижные игры для детей младшего дошкольного возраста с родителями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523" y="1276865"/>
            <a:ext cx="4366055" cy="54055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835332" y="303426"/>
            <a:ext cx="69057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Игры на ползание и лазанье.</a:t>
            </a:r>
            <a:endParaRPr lang="ru-RU" sz="4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67004" y="1276865"/>
            <a:ext cx="2680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1 МЛАДШАЯ ГРУППА:</a:t>
            </a:r>
            <a:endParaRPr lang="ru-RU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67003" y="1727084"/>
            <a:ext cx="44646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«Доползи до погремушки». 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67003" y="2096416"/>
            <a:ext cx="1734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«В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воротики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». 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67003" y="3302566"/>
            <a:ext cx="2680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2 МЛАДШАЯ ГРУППА:</a:t>
            </a:r>
            <a:endParaRPr lang="ru-RU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67003" y="3794961"/>
            <a:ext cx="27047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«Проползи – не задень».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467003" y="4324050"/>
            <a:ext cx="4891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«Пробеги, как мышка, пройди, как мишка».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0476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Физическое воспитание дошкольников: теоретические и методические основы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720" y="1112108"/>
            <a:ext cx="3098371" cy="2190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30" name="Picture 6" descr="https://resh.edu.ru/uploads/lesson_extract/4033/20190718121139/OEBPS/objects/m_ptls_2_30_1/5c0c002c716ca79723b9177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721" y="4602281"/>
            <a:ext cx="3098371" cy="20637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36" name="Picture 12" descr="Доска с зацепом на шведскую стенку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9976" y="4602281"/>
            <a:ext cx="3048000" cy="20637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38" name="Picture 14" descr="Вихідне положення припадає на перший рахунок: зависнувши на канаті, взятися..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9976" y="1112109"/>
            <a:ext cx="3048000" cy="2190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2" name="Прямоугольник 1"/>
          <p:cNvSpPr/>
          <p:nvPr/>
        </p:nvSpPr>
        <p:spPr>
          <a:xfrm>
            <a:off x="5727192" y="196334"/>
            <a:ext cx="24311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СРЕДНЯЯ ГРУППА: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451171" y="849219"/>
            <a:ext cx="2657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«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Пожарные на ученье».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121658" y="1317438"/>
            <a:ext cx="33161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«Через обруч к погремушке».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520334" y="2166932"/>
            <a:ext cx="25013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СТАРШАЯ ГРУППА: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27192" y="3302450"/>
            <a:ext cx="2360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«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Медведи и пчелы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». 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27323" y="2734691"/>
            <a:ext cx="1960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«Перелет птиц». 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382497" y="4203560"/>
            <a:ext cx="51205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</a:rPr>
              <a:t>ПОДГОТОВИТЕЛЬНАЯ К ШКОЛЕ ГРУППА: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21658" y="4779787"/>
            <a:ext cx="2573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«Наседка и цыплята». 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121658" y="5251481"/>
            <a:ext cx="2421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</a:rPr>
              <a:t>«Кролики и хозяин».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3072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793</TotalTime>
  <Words>557</Words>
  <Application>Microsoft Office PowerPoint</Application>
  <PresentationFormat>Широкоэкранный</PresentationFormat>
  <Paragraphs>82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Times New Roman</vt:lpstr>
      <vt:lpstr>Wingdings 3</vt:lpstr>
      <vt:lpstr>Легкий дым</vt:lpstr>
      <vt:lpstr> ПРЕЗЕНТАЦИЯ  МЕТОДИЧЕСКИЙ МАСТЕР КЛАСС  «Я УМЕЮ ПОЛЗАТЬ».                                             Выполнила:                                                                                            Могутина Е.Б.</vt:lpstr>
      <vt:lpstr>Презентация PowerPoint</vt:lpstr>
      <vt:lpstr>Виды и способы ползания и лазанья. </vt:lpstr>
      <vt:lpstr>Техника выполнения. Ползание. 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Ежедневное упражнение в лазании обеспечивает ребенку необходимый жизненный навык и воспитывает координацию движений!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56</cp:revision>
  <dcterms:created xsi:type="dcterms:W3CDTF">2022-11-09T20:05:03Z</dcterms:created>
  <dcterms:modified xsi:type="dcterms:W3CDTF">2024-12-20T22:53:34Z</dcterms:modified>
</cp:coreProperties>
</file>