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"/>
  </p:notesMasterIdLst>
  <p:sldIdLst>
    <p:sldId id="264" r:id="rId3"/>
    <p:sldId id="292" r:id="rId4"/>
    <p:sldId id="293" r:id="rId6"/>
    <p:sldId id="266" r:id="rId7"/>
    <p:sldId id="267" r:id="rId8"/>
    <p:sldId id="268" r:id="rId9"/>
    <p:sldId id="269" r:id="rId10"/>
    <p:sldId id="281" r:id="rId11"/>
    <p:sldId id="270" r:id="rId12"/>
    <p:sldId id="280" r:id="rId13"/>
    <p:sldId id="271" r:id="rId14"/>
    <p:sldId id="272" r:id="rId15"/>
    <p:sldId id="273" r:id="rId16"/>
    <p:sldId id="274" r:id="rId17"/>
    <p:sldId id="288" r:id="rId18"/>
    <p:sldId id="275" r:id="rId19"/>
    <p:sldId id="287" r:id="rId20"/>
    <p:sldId id="286" r:id="rId21"/>
    <p:sldId id="276" r:id="rId22"/>
    <p:sldId id="285" r:id="rId23"/>
    <p:sldId id="291" r:id="rId24"/>
    <p:sldId id="277" r:id="rId25"/>
    <p:sldId id="284" r:id="rId26"/>
    <p:sldId id="278" r:id="rId27"/>
    <p:sldId id="282" r:id="rId28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F09"/>
    <a:srgbClr val="FF7B21"/>
    <a:srgbClr val="F07B21"/>
    <a:srgbClr val="FBE5DD"/>
    <a:srgbClr val="F9D8CC"/>
    <a:srgbClr val="993300"/>
    <a:srgbClr val="FF741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>
        <p:scale>
          <a:sx n="78" d="100"/>
          <a:sy n="78" d="100"/>
        </p:scale>
        <p:origin x="-1614" y="-5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C2B8A-3D8D-42EE-BEC8-50D1DD7FA87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EB1301-D926-4749-BE26-5C561169EEF1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Palatino Linotype" panose="02040502050505030304" pitchFamily="18" charset="0"/>
            </a:rPr>
            <a:t>Электростанция</a:t>
          </a:r>
          <a:endParaRPr lang="ru-RU" sz="2000" b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3E92901-4E0D-4F1B-8322-796A69E67AB7}" cxnId="{531F3830-361A-45BB-84F3-2A89E8A8937B}" type="parTrans">
      <dgm:prSet/>
      <dgm:spPr/>
      <dgm:t>
        <a:bodyPr/>
        <a:lstStyle/>
        <a:p>
          <a:endParaRPr lang="ru-RU" sz="2000">
            <a:latin typeface="Palatino Linotype" panose="02040502050505030304" pitchFamily="18" charset="0"/>
          </a:endParaRPr>
        </a:p>
      </dgm:t>
    </dgm:pt>
    <dgm:pt modelId="{45C259A1-738B-4EA1-A01B-842B37C183B4}" cxnId="{531F3830-361A-45BB-84F3-2A89E8A8937B}" type="sibTrans">
      <dgm:prSet/>
      <dgm:spPr/>
      <dgm:t>
        <a:bodyPr/>
        <a:lstStyle/>
        <a:p>
          <a:endParaRPr lang="ru-RU" sz="2000">
            <a:latin typeface="Palatino Linotype" panose="02040502050505030304" pitchFamily="18" charset="0"/>
          </a:endParaRPr>
        </a:p>
      </dgm:t>
    </dgm:pt>
    <dgm:pt modelId="{836515BA-0714-44AD-88CD-F0AC6DC6F2F9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Palatino Linotype" panose="02040502050505030304" pitchFamily="18" charset="0"/>
            </a:rPr>
            <a:t>Трансформаторная подстанция</a:t>
          </a:r>
          <a:endParaRPr lang="ru-RU" sz="20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4AF076D9-F9CA-4980-89D5-5D28732485F3}" cxnId="{134973B5-B50D-43A1-9B00-1F457AC1CE69}" type="parTrans">
      <dgm:prSet/>
      <dgm:spPr/>
      <dgm:t>
        <a:bodyPr/>
        <a:lstStyle/>
        <a:p>
          <a:endParaRPr lang="ru-RU" sz="2000">
            <a:latin typeface="Palatino Linotype" panose="02040502050505030304" pitchFamily="18" charset="0"/>
          </a:endParaRPr>
        </a:p>
      </dgm:t>
    </dgm:pt>
    <dgm:pt modelId="{3A55C831-D634-4643-A98C-9B399CA9EA3C}" cxnId="{134973B5-B50D-43A1-9B00-1F457AC1CE69}" type="sibTrans">
      <dgm:prSet/>
      <dgm:spPr/>
      <dgm:t>
        <a:bodyPr/>
        <a:lstStyle/>
        <a:p>
          <a:endParaRPr lang="ru-RU" sz="2000">
            <a:latin typeface="Palatino Linotype" panose="02040502050505030304" pitchFamily="18" charset="0"/>
          </a:endParaRPr>
        </a:p>
      </dgm:t>
    </dgm:pt>
    <dgm:pt modelId="{1975BFAB-F920-4C2E-AABC-936F461F202F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Palatino Linotype" panose="02040502050505030304" pitchFamily="18" charset="0"/>
            </a:rPr>
            <a:t>Предприятие</a:t>
          </a:r>
          <a:endParaRPr lang="ru-RU" sz="200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A36C3EB2-02BA-4D6D-B913-E98E24C8CD5E}" cxnId="{49402D81-33EC-4F71-98B0-D996231C17D0}" type="parTrans">
      <dgm:prSet/>
      <dgm:spPr/>
      <dgm:t>
        <a:bodyPr/>
        <a:lstStyle/>
        <a:p>
          <a:endParaRPr lang="ru-RU" sz="2000">
            <a:latin typeface="Palatino Linotype" panose="02040502050505030304" pitchFamily="18" charset="0"/>
          </a:endParaRPr>
        </a:p>
      </dgm:t>
    </dgm:pt>
    <dgm:pt modelId="{071D1135-2602-4C71-8F86-717084FC9799}" cxnId="{49402D81-33EC-4F71-98B0-D996231C17D0}" type="sibTrans">
      <dgm:prSet/>
      <dgm:spPr/>
      <dgm:t>
        <a:bodyPr/>
        <a:lstStyle/>
        <a:p>
          <a:endParaRPr lang="ru-RU" sz="2000">
            <a:latin typeface="Palatino Linotype" panose="02040502050505030304" pitchFamily="18" charset="0"/>
          </a:endParaRPr>
        </a:p>
      </dgm:t>
    </dgm:pt>
    <dgm:pt modelId="{52274D19-CEC3-4918-99DA-6723161AA177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smtClean="0">
              <a:solidFill>
                <a:schemeClr val="tx1"/>
              </a:solidFill>
              <a:latin typeface="Palatino Linotype" panose="02040502050505030304" pitchFamily="18" charset="0"/>
            </a:rPr>
            <a:t>Электрические сети</a:t>
          </a:r>
          <a:endParaRPr lang="ru-RU" sz="2000" b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F046D699-8871-4F8D-8ECD-77CFCE4EEF60}" cxnId="{AA9CDA9C-655A-40B3-BFB5-D7ACEF0E588A}" type="parTrans">
      <dgm:prSet/>
      <dgm:spPr/>
      <dgm:t>
        <a:bodyPr/>
        <a:lstStyle/>
        <a:p>
          <a:endParaRPr lang="ru-RU">
            <a:latin typeface="Palatino Linotype" panose="02040502050505030304" pitchFamily="18" charset="0"/>
          </a:endParaRPr>
        </a:p>
      </dgm:t>
    </dgm:pt>
    <dgm:pt modelId="{09282E2A-41F6-453A-A181-9149BE09B774}" cxnId="{AA9CDA9C-655A-40B3-BFB5-D7ACEF0E588A}" type="sibTrans">
      <dgm:prSet/>
      <dgm:spPr/>
      <dgm:t>
        <a:bodyPr/>
        <a:lstStyle/>
        <a:p>
          <a:endParaRPr lang="ru-RU">
            <a:latin typeface="Palatino Linotype" panose="02040502050505030304" pitchFamily="18" charset="0"/>
          </a:endParaRPr>
        </a:p>
      </dgm:t>
    </dgm:pt>
    <dgm:pt modelId="{C159DF18-7E30-4DE8-AC71-F8CFECDF0E94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Palatino Linotype" panose="02040502050505030304" pitchFamily="18" charset="0"/>
            </a:rPr>
            <a:t>Энергетическая система</a:t>
          </a:r>
          <a:endParaRPr lang="ru-RU" sz="2000" b="0" dirty="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D3F0B90-2205-4B38-A224-0F66B380C029}" cxnId="{09ECA342-3623-43A4-8C13-5383A0DA7D82}" type="parTrans">
      <dgm:prSet/>
      <dgm:spPr/>
      <dgm:t>
        <a:bodyPr/>
        <a:lstStyle/>
        <a:p>
          <a:endParaRPr lang="ru-RU">
            <a:latin typeface="Palatino Linotype" panose="02040502050505030304" pitchFamily="18" charset="0"/>
          </a:endParaRPr>
        </a:p>
      </dgm:t>
    </dgm:pt>
    <dgm:pt modelId="{ED6B25F6-5B64-46DB-88F1-4095F8DBA7EF}" cxnId="{09ECA342-3623-43A4-8C13-5383A0DA7D82}" type="sibTrans">
      <dgm:prSet/>
      <dgm:spPr>
        <a:ln>
          <a:solidFill>
            <a:srgbClr val="F07F09"/>
          </a:solidFill>
        </a:ln>
      </dgm:spPr>
      <dgm:t>
        <a:bodyPr/>
        <a:lstStyle/>
        <a:p>
          <a:endParaRPr lang="ru-RU">
            <a:latin typeface="Palatino Linotype" panose="02040502050505030304" pitchFamily="18" charset="0"/>
          </a:endParaRPr>
        </a:p>
      </dgm:t>
    </dgm:pt>
    <dgm:pt modelId="{EC1E84D9-DACB-47CB-B931-71B5A43C0CAB}" type="pres">
      <dgm:prSet presAssocID="{766C2B8A-3D8D-42EE-BEC8-50D1DD7FA8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29BAFD8-AA90-4729-9466-8616F4A2BB05}" type="pres">
      <dgm:prSet presAssocID="{766C2B8A-3D8D-42EE-BEC8-50D1DD7FA879}" presName="Name1" presStyleCnt="0"/>
      <dgm:spPr/>
    </dgm:pt>
    <dgm:pt modelId="{1C091968-1E7F-47C7-B253-99C35DB989E7}" type="pres">
      <dgm:prSet presAssocID="{766C2B8A-3D8D-42EE-BEC8-50D1DD7FA879}" presName="cycle" presStyleCnt="0"/>
      <dgm:spPr/>
    </dgm:pt>
    <dgm:pt modelId="{501E4194-E6F6-4DDA-B389-17FD20FE845E}" type="pres">
      <dgm:prSet presAssocID="{766C2B8A-3D8D-42EE-BEC8-50D1DD7FA879}" presName="srcNode" presStyleLbl="node1" presStyleIdx="0" presStyleCnt="5"/>
      <dgm:spPr/>
    </dgm:pt>
    <dgm:pt modelId="{8E4AE077-89DB-40CE-AC31-72023A55C692}" type="pres">
      <dgm:prSet presAssocID="{766C2B8A-3D8D-42EE-BEC8-50D1DD7FA879}" presName="conn" presStyleLbl="parChTrans1D2" presStyleIdx="0" presStyleCnt="1"/>
      <dgm:spPr/>
      <dgm:t>
        <a:bodyPr/>
        <a:lstStyle/>
        <a:p>
          <a:endParaRPr lang="ru-RU"/>
        </a:p>
      </dgm:t>
    </dgm:pt>
    <dgm:pt modelId="{C1C03773-20D2-4C3F-A998-85549A85E84A}" type="pres">
      <dgm:prSet presAssocID="{766C2B8A-3D8D-42EE-BEC8-50D1DD7FA879}" presName="extraNode" presStyleLbl="node1" presStyleIdx="0" presStyleCnt="5"/>
      <dgm:spPr/>
    </dgm:pt>
    <dgm:pt modelId="{69BDBB38-50CB-4B96-9A49-52F598792CDF}" type="pres">
      <dgm:prSet presAssocID="{766C2B8A-3D8D-42EE-BEC8-50D1DD7FA879}" presName="dstNode" presStyleLbl="node1" presStyleIdx="0" presStyleCnt="5"/>
      <dgm:spPr/>
    </dgm:pt>
    <dgm:pt modelId="{E405D32B-4252-4EC4-809E-6B5F81AE591E}" type="pres">
      <dgm:prSet presAssocID="{C159DF18-7E30-4DE8-AC71-F8CFECDF0E9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8562A-D2E5-4658-8422-F8477A6B55D5}" type="pres">
      <dgm:prSet presAssocID="{C159DF18-7E30-4DE8-AC71-F8CFECDF0E94}" presName="accent_1" presStyleCnt="0"/>
      <dgm:spPr/>
    </dgm:pt>
    <dgm:pt modelId="{5F6236E4-E4B8-4177-A8E9-B55F0695711B}" type="pres">
      <dgm:prSet presAssocID="{C159DF18-7E30-4DE8-AC71-F8CFECDF0E94}" presName="accentRepeatNode" presStyleLbl="solidFgAcc1" presStyleIdx="0" presStyleCnt="5"/>
      <dgm:spPr>
        <a:ln>
          <a:solidFill>
            <a:srgbClr val="F07F09"/>
          </a:solidFill>
        </a:ln>
      </dgm:spPr>
      <dgm:t>
        <a:bodyPr/>
        <a:lstStyle/>
        <a:p>
          <a:endParaRPr lang="ru-RU"/>
        </a:p>
      </dgm:t>
    </dgm:pt>
    <dgm:pt modelId="{2E3A0564-41E1-4444-828D-4E6EE6607C2E}" type="pres">
      <dgm:prSet presAssocID="{F2EB1301-D926-4749-BE26-5C561169EEF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9574F-10C0-4701-AF98-FF59CF8BDEEB}" type="pres">
      <dgm:prSet presAssocID="{F2EB1301-D926-4749-BE26-5C561169EEF1}" presName="accent_2" presStyleCnt="0"/>
      <dgm:spPr/>
    </dgm:pt>
    <dgm:pt modelId="{5A1E648A-B0F2-41E8-94DB-1D6C6971A343}" type="pres">
      <dgm:prSet presAssocID="{F2EB1301-D926-4749-BE26-5C561169EEF1}" presName="accentRepeatNode" presStyleLbl="solidFgAcc1" presStyleIdx="1" presStyleCnt="5"/>
      <dgm:spPr>
        <a:solidFill>
          <a:srgbClr val="0070C0"/>
        </a:solidFill>
        <a:ln>
          <a:solidFill>
            <a:srgbClr val="F07F09"/>
          </a:solidFill>
        </a:ln>
      </dgm:spPr>
      <dgm:t>
        <a:bodyPr/>
        <a:lstStyle/>
        <a:p>
          <a:endParaRPr lang="ru-RU"/>
        </a:p>
      </dgm:t>
    </dgm:pt>
    <dgm:pt modelId="{701B2F13-4139-4242-9E6D-3A88D3D64A30}" type="pres">
      <dgm:prSet presAssocID="{52274D19-CEC3-4918-99DA-6723161AA17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A8EF8-51C1-4496-8997-4182277FBD99}" type="pres">
      <dgm:prSet presAssocID="{52274D19-CEC3-4918-99DA-6723161AA177}" presName="accent_3" presStyleCnt="0"/>
      <dgm:spPr/>
    </dgm:pt>
    <dgm:pt modelId="{D267EA14-6FAC-4D8B-BF8E-45AD48CC91EC}" type="pres">
      <dgm:prSet presAssocID="{52274D19-CEC3-4918-99DA-6723161AA177}" presName="accentRepeatNode" presStyleLbl="solidFgAcc1" presStyleIdx="2" presStyleCnt="5"/>
      <dgm:spPr>
        <a:ln>
          <a:solidFill>
            <a:srgbClr val="F07F09"/>
          </a:solidFill>
        </a:ln>
      </dgm:spPr>
      <dgm:t>
        <a:bodyPr/>
        <a:lstStyle/>
        <a:p>
          <a:endParaRPr lang="ru-RU"/>
        </a:p>
      </dgm:t>
    </dgm:pt>
    <dgm:pt modelId="{11BAE6EC-EAD0-40F9-98EE-FB7BFE547574}" type="pres">
      <dgm:prSet presAssocID="{836515BA-0714-44AD-88CD-F0AC6DC6F2F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64ECF-FBB9-403D-A21A-5ACA1CC291FE}" type="pres">
      <dgm:prSet presAssocID="{836515BA-0714-44AD-88CD-F0AC6DC6F2F9}" presName="accent_4" presStyleCnt="0"/>
      <dgm:spPr/>
    </dgm:pt>
    <dgm:pt modelId="{9E9BD941-DD45-4437-A0D7-32D739CB48D6}" type="pres">
      <dgm:prSet presAssocID="{836515BA-0714-44AD-88CD-F0AC6DC6F2F9}" presName="accentRepeatNode" presStyleLbl="solidFgAcc1" presStyleIdx="3" presStyleCnt="5"/>
      <dgm:spPr>
        <a:solidFill>
          <a:srgbClr val="FF0000"/>
        </a:solidFill>
        <a:ln>
          <a:solidFill>
            <a:srgbClr val="F07F09"/>
          </a:solidFill>
        </a:ln>
      </dgm:spPr>
      <dgm:t>
        <a:bodyPr/>
        <a:lstStyle/>
        <a:p>
          <a:endParaRPr lang="ru-RU"/>
        </a:p>
      </dgm:t>
    </dgm:pt>
    <dgm:pt modelId="{14A01549-E5B1-4184-A451-115F57C99972}" type="pres">
      <dgm:prSet presAssocID="{1975BFAB-F920-4C2E-AABC-936F461F202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70D15-C6D3-49B2-9981-148272B1A05C}" type="pres">
      <dgm:prSet presAssocID="{1975BFAB-F920-4C2E-AABC-936F461F202F}" presName="accent_5" presStyleCnt="0"/>
      <dgm:spPr/>
    </dgm:pt>
    <dgm:pt modelId="{19B87987-08BA-45C3-B3F5-EE8E83C15B92}" type="pres">
      <dgm:prSet presAssocID="{1975BFAB-F920-4C2E-AABC-936F461F202F}" presName="accentRepeatNode" presStyleLbl="solidFgAcc1" presStyleIdx="4" presStyleCnt="5"/>
      <dgm:spPr>
        <a:solidFill>
          <a:srgbClr val="993300"/>
        </a:solidFill>
        <a:ln>
          <a:solidFill>
            <a:srgbClr val="F07F09"/>
          </a:solidFill>
        </a:ln>
      </dgm:spPr>
      <dgm:t>
        <a:bodyPr/>
        <a:lstStyle/>
        <a:p>
          <a:endParaRPr lang="ru-RU"/>
        </a:p>
      </dgm:t>
    </dgm:pt>
  </dgm:ptLst>
  <dgm:cxnLst>
    <dgm:cxn modelId="{134973B5-B50D-43A1-9B00-1F457AC1CE69}" srcId="{766C2B8A-3D8D-42EE-BEC8-50D1DD7FA879}" destId="{836515BA-0714-44AD-88CD-F0AC6DC6F2F9}" srcOrd="3" destOrd="0" parTransId="{4AF076D9-F9CA-4980-89D5-5D28732485F3}" sibTransId="{3A55C831-D634-4643-A98C-9B399CA9EA3C}"/>
    <dgm:cxn modelId="{C824DBE2-C3CA-4062-974D-22E2DFC49041}" type="presOf" srcId="{F2EB1301-D926-4749-BE26-5C561169EEF1}" destId="{2E3A0564-41E1-4444-828D-4E6EE6607C2E}" srcOrd="0" destOrd="0" presId="urn:microsoft.com/office/officeart/2008/layout/VerticalCurvedList"/>
    <dgm:cxn modelId="{09ECA342-3623-43A4-8C13-5383A0DA7D82}" srcId="{766C2B8A-3D8D-42EE-BEC8-50D1DD7FA879}" destId="{C159DF18-7E30-4DE8-AC71-F8CFECDF0E94}" srcOrd="0" destOrd="0" parTransId="{BD3F0B90-2205-4B38-A224-0F66B380C029}" sibTransId="{ED6B25F6-5B64-46DB-88F1-4095F8DBA7EF}"/>
    <dgm:cxn modelId="{49402D81-33EC-4F71-98B0-D996231C17D0}" srcId="{766C2B8A-3D8D-42EE-BEC8-50D1DD7FA879}" destId="{1975BFAB-F920-4C2E-AABC-936F461F202F}" srcOrd="4" destOrd="0" parTransId="{A36C3EB2-02BA-4D6D-B913-E98E24C8CD5E}" sibTransId="{071D1135-2602-4C71-8F86-717084FC9799}"/>
    <dgm:cxn modelId="{AA9CDA9C-655A-40B3-BFB5-D7ACEF0E588A}" srcId="{766C2B8A-3D8D-42EE-BEC8-50D1DD7FA879}" destId="{52274D19-CEC3-4918-99DA-6723161AA177}" srcOrd="2" destOrd="0" parTransId="{F046D699-8871-4F8D-8ECD-77CFCE4EEF60}" sibTransId="{09282E2A-41F6-453A-A181-9149BE09B774}"/>
    <dgm:cxn modelId="{9F977AC6-44DB-4E93-8224-AD2F5EC5F353}" type="presOf" srcId="{C159DF18-7E30-4DE8-AC71-F8CFECDF0E94}" destId="{E405D32B-4252-4EC4-809E-6B5F81AE591E}" srcOrd="0" destOrd="0" presId="urn:microsoft.com/office/officeart/2008/layout/VerticalCurvedList"/>
    <dgm:cxn modelId="{D1ACA0A4-53FD-4C64-B955-A3FA319C0EE1}" type="presOf" srcId="{766C2B8A-3D8D-42EE-BEC8-50D1DD7FA879}" destId="{EC1E84D9-DACB-47CB-B931-71B5A43C0CAB}" srcOrd="0" destOrd="0" presId="urn:microsoft.com/office/officeart/2008/layout/VerticalCurvedList"/>
    <dgm:cxn modelId="{34845F40-8E3B-4BC8-8ED1-08654C394702}" type="presOf" srcId="{1975BFAB-F920-4C2E-AABC-936F461F202F}" destId="{14A01549-E5B1-4184-A451-115F57C99972}" srcOrd="0" destOrd="0" presId="urn:microsoft.com/office/officeart/2008/layout/VerticalCurvedList"/>
    <dgm:cxn modelId="{BE4AA1F8-FB64-4965-95A4-E467DFECE01E}" type="presOf" srcId="{836515BA-0714-44AD-88CD-F0AC6DC6F2F9}" destId="{11BAE6EC-EAD0-40F9-98EE-FB7BFE547574}" srcOrd="0" destOrd="0" presId="urn:microsoft.com/office/officeart/2008/layout/VerticalCurvedList"/>
    <dgm:cxn modelId="{B8446CCE-2332-42D5-AEA9-95D9C947897D}" type="presOf" srcId="{52274D19-CEC3-4918-99DA-6723161AA177}" destId="{701B2F13-4139-4242-9E6D-3A88D3D64A30}" srcOrd="0" destOrd="0" presId="urn:microsoft.com/office/officeart/2008/layout/VerticalCurvedList"/>
    <dgm:cxn modelId="{C3B7C108-4A72-4648-B02D-BC7DFA4C8135}" type="presOf" srcId="{ED6B25F6-5B64-46DB-88F1-4095F8DBA7EF}" destId="{8E4AE077-89DB-40CE-AC31-72023A55C692}" srcOrd="0" destOrd="0" presId="urn:microsoft.com/office/officeart/2008/layout/VerticalCurvedList"/>
    <dgm:cxn modelId="{531F3830-361A-45BB-84F3-2A89E8A8937B}" srcId="{766C2B8A-3D8D-42EE-BEC8-50D1DD7FA879}" destId="{F2EB1301-D926-4749-BE26-5C561169EEF1}" srcOrd="1" destOrd="0" parTransId="{23E92901-4E0D-4F1B-8322-796A69E67AB7}" sibTransId="{45C259A1-738B-4EA1-A01B-842B37C183B4}"/>
    <dgm:cxn modelId="{30507BC2-806C-43A3-949C-53CBD64D80F2}" type="presParOf" srcId="{EC1E84D9-DACB-47CB-B931-71B5A43C0CAB}" destId="{129BAFD8-AA90-4729-9466-8616F4A2BB05}" srcOrd="0" destOrd="0" presId="urn:microsoft.com/office/officeart/2008/layout/VerticalCurvedList"/>
    <dgm:cxn modelId="{43F85635-B833-4C93-A1D6-917B06C45F6C}" type="presParOf" srcId="{129BAFD8-AA90-4729-9466-8616F4A2BB05}" destId="{1C091968-1E7F-47C7-B253-99C35DB989E7}" srcOrd="0" destOrd="0" presId="urn:microsoft.com/office/officeart/2008/layout/VerticalCurvedList"/>
    <dgm:cxn modelId="{4A1F773A-2D98-40DC-BDE3-678E7BD0713E}" type="presParOf" srcId="{1C091968-1E7F-47C7-B253-99C35DB989E7}" destId="{501E4194-E6F6-4DDA-B389-17FD20FE845E}" srcOrd="0" destOrd="0" presId="urn:microsoft.com/office/officeart/2008/layout/VerticalCurvedList"/>
    <dgm:cxn modelId="{CE692C02-7C01-4D14-97E4-B4B6415E7CC5}" type="presParOf" srcId="{1C091968-1E7F-47C7-B253-99C35DB989E7}" destId="{8E4AE077-89DB-40CE-AC31-72023A55C692}" srcOrd="1" destOrd="0" presId="urn:microsoft.com/office/officeart/2008/layout/VerticalCurvedList"/>
    <dgm:cxn modelId="{06E26593-85AA-4296-9605-4D318CEAD864}" type="presParOf" srcId="{1C091968-1E7F-47C7-B253-99C35DB989E7}" destId="{C1C03773-20D2-4C3F-A998-85549A85E84A}" srcOrd="2" destOrd="0" presId="urn:microsoft.com/office/officeart/2008/layout/VerticalCurvedList"/>
    <dgm:cxn modelId="{7164BF64-89C9-436E-A0E1-0DA1D5F5810F}" type="presParOf" srcId="{1C091968-1E7F-47C7-B253-99C35DB989E7}" destId="{69BDBB38-50CB-4B96-9A49-52F598792CDF}" srcOrd="3" destOrd="0" presId="urn:microsoft.com/office/officeart/2008/layout/VerticalCurvedList"/>
    <dgm:cxn modelId="{95453155-4DD5-45A9-A3CE-E9CB75B94E77}" type="presParOf" srcId="{129BAFD8-AA90-4729-9466-8616F4A2BB05}" destId="{E405D32B-4252-4EC4-809E-6B5F81AE591E}" srcOrd="1" destOrd="0" presId="urn:microsoft.com/office/officeart/2008/layout/VerticalCurvedList"/>
    <dgm:cxn modelId="{D2E5CEBE-078D-4C13-B854-8271F38CB034}" type="presParOf" srcId="{129BAFD8-AA90-4729-9466-8616F4A2BB05}" destId="{2FB8562A-D2E5-4658-8422-F8477A6B55D5}" srcOrd="2" destOrd="0" presId="urn:microsoft.com/office/officeart/2008/layout/VerticalCurvedList"/>
    <dgm:cxn modelId="{2F2798C5-DD61-4E1D-B990-94F25E4CEDB9}" type="presParOf" srcId="{2FB8562A-D2E5-4658-8422-F8477A6B55D5}" destId="{5F6236E4-E4B8-4177-A8E9-B55F0695711B}" srcOrd="0" destOrd="0" presId="urn:microsoft.com/office/officeart/2008/layout/VerticalCurvedList"/>
    <dgm:cxn modelId="{91422E64-8B13-4004-957F-69D75DCEC943}" type="presParOf" srcId="{129BAFD8-AA90-4729-9466-8616F4A2BB05}" destId="{2E3A0564-41E1-4444-828D-4E6EE6607C2E}" srcOrd="3" destOrd="0" presId="urn:microsoft.com/office/officeart/2008/layout/VerticalCurvedList"/>
    <dgm:cxn modelId="{BBF6375B-B709-4B7D-A730-AB538E1C9E9B}" type="presParOf" srcId="{129BAFD8-AA90-4729-9466-8616F4A2BB05}" destId="{A869574F-10C0-4701-AF98-FF59CF8BDEEB}" srcOrd="4" destOrd="0" presId="urn:microsoft.com/office/officeart/2008/layout/VerticalCurvedList"/>
    <dgm:cxn modelId="{A946F54A-12AC-42A9-9E01-03FA2A7F266E}" type="presParOf" srcId="{A869574F-10C0-4701-AF98-FF59CF8BDEEB}" destId="{5A1E648A-B0F2-41E8-94DB-1D6C6971A343}" srcOrd="0" destOrd="0" presId="urn:microsoft.com/office/officeart/2008/layout/VerticalCurvedList"/>
    <dgm:cxn modelId="{21832869-BDA2-44D4-AF70-44C18DA8119E}" type="presParOf" srcId="{129BAFD8-AA90-4729-9466-8616F4A2BB05}" destId="{701B2F13-4139-4242-9E6D-3A88D3D64A30}" srcOrd="5" destOrd="0" presId="urn:microsoft.com/office/officeart/2008/layout/VerticalCurvedList"/>
    <dgm:cxn modelId="{633BEB17-753D-4E17-887A-0A9998B10E3D}" type="presParOf" srcId="{129BAFD8-AA90-4729-9466-8616F4A2BB05}" destId="{A3EA8EF8-51C1-4496-8997-4182277FBD99}" srcOrd="6" destOrd="0" presId="urn:microsoft.com/office/officeart/2008/layout/VerticalCurvedList"/>
    <dgm:cxn modelId="{A7EB5D58-34CC-49B6-B452-9101C179E4E8}" type="presParOf" srcId="{A3EA8EF8-51C1-4496-8997-4182277FBD99}" destId="{D267EA14-6FAC-4D8B-BF8E-45AD48CC91EC}" srcOrd="0" destOrd="0" presId="urn:microsoft.com/office/officeart/2008/layout/VerticalCurvedList"/>
    <dgm:cxn modelId="{54568544-ECAA-4BF8-A036-4FE5EB64D71E}" type="presParOf" srcId="{129BAFD8-AA90-4729-9466-8616F4A2BB05}" destId="{11BAE6EC-EAD0-40F9-98EE-FB7BFE547574}" srcOrd="7" destOrd="0" presId="urn:microsoft.com/office/officeart/2008/layout/VerticalCurvedList"/>
    <dgm:cxn modelId="{12F2B6FB-773C-4000-ABC2-679F504B8074}" type="presParOf" srcId="{129BAFD8-AA90-4729-9466-8616F4A2BB05}" destId="{71464ECF-FBB9-403D-A21A-5ACA1CC291FE}" srcOrd="8" destOrd="0" presId="urn:microsoft.com/office/officeart/2008/layout/VerticalCurvedList"/>
    <dgm:cxn modelId="{C881D696-F174-4D8D-974C-70A06A5A84AF}" type="presParOf" srcId="{71464ECF-FBB9-403D-A21A-5ACA1CC291FE}" destId="{9E9BD941-DD45-4437-A0D7-32D739CB48D6}" srcOrd="0" destOrd="0" presId="urn:microsoft.com/office/officeart/2008/layout/VerticalCurvedList"/>
    <dgm:cxn modelId="{06938706-65F3-4506-AF1A-CF45492516A2}" type="presParOf" srcId="{129BAFD8-AA90-4729-9466-8616F4A2BB05}" destId="{14A01549-E5B1-4184-A451-115F57C99972}" srcOrd="9" destOrd="0" presId="urn:microsoft.com/office/officeart/2008/layout/VerticalCurvedList"/>
    <dgm:cxn modelId="{BE8ED19C-205F-4FE5-A520-20FDF163A6CB}" type="presParOf" srcId="{129BAFD8-AA90-4729-9466-8616F4A2BB05}" destId="{EE470D15-C6D3-49B2-9981-148272B1A05C}" srcOrd="10" destOrd="0" presId="urn:microsoft.com/office/officeart/2008/layout/VerticalCurvedList"/>
    <dgm:cxn modelId="{0C298BFA-FEA1-47C7-B8AC-61BF12777CB0}" type="presParOf" srcId="{EE470D15-C6D3-49B2-9981-148272B1A05C}" destId="{19B87987-08BA-45C3-B3F5-EE8E83C15B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6A48C9-9734-42D0-A8F4-532118E9278E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4C1E28C-71D3-4D74-A061-E3885E797978}">
      <dgm:prSet phldrT="[Текст]"/>
      <dgm:spPr>
        <a:solidFill>
          <a:srgbClr val="F07F09"/>
        </a:solidFill>
      </dgm:spPr>
      <dgm:t>
        <a:bodyPr/>
        <a:lstStyle/>
        <a:p>
          <a:r>
            <a:rPr lang="ru-RU" dirty="0" smtClean="0"/>
            <a:t>Проблема</a:t>
          </a:r>
          <a:endParaRPr lang="ru-RU" dirty="0"/>
        </a:p>
      </dgm:t>
    </dgm:pt>
    <dgm:pt modelId="{1B32DB3C-F011-4971-A446-002879D35114}" cxnId="{3C29A8DA-6794-485D-88E4-91334B398EC6}" type="parTrans">
      <dgm:prSet/>
      <dgm:spPr/>
      <dgm:t>
        <a:bodyPr/>
        <a:lstStyle/>
        <a:p>
          <a:endParaRPr lang="ru-RU"/>
        </a:p>
      </dgm:t>
    </dgm:pt>
    <dgm:pt modelId="{4060B810-CB46-403A-B303-EE31FC49F092}" cxnId="{3C29A8DA-6794-485D-88E4-91334B398EC6}" type="sibTrans">
      <dgm:prSet/>
      <dgm:spPr/>
      <dgm:t>
        <a:bodyPr/>
        <a:lstStyle/>
        <a:p>
          <a:endParaRPr lang="ru-RU"/>
        </a:p>
      </dgm:t>
    </dgm:pt>
    <dgm:pt modelId="{8B54CBCE-A316-4CCE-BA22-57416081A2C9}">
      <dgm:prSet phldrT="[Текст]"/>
      <dgm:spPr>
        <a:solidFill>
          <a:srgbClr val="F07F09"/>
        </a:solidFill>
      </dgm:spPr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05EE109C-DE7E-402F-BA09-E6A70262A597}" cxnId="{BB249590-CAC6-4920-9792-E8D0A36A6A29}" type="parTrans">
      <dgm:prSet/>
      <dgm:spPr/>
      <dgm:t>
        <a:bodyPr/>
        <a:lstStyle/>
        <a:p>
          <a:endParaRPr lang="ru-RU"/>
        </a:p>
      </dgm:t>
    </dgm:pt>
    <dgm:pt modelId="{E0587C4C-4350-4AA6-A650-30CF32FFC38E}" cxnId="{BB249590-CAC6-4920-9792-E8D0A36A6A29}" type="sibTrans">
      <dgm:prSet/>
      <dgm:spPr/>
      <dgm:t>
        <a:bodyPr/>
        <a:lstStyle/>
        <a:p>
          <a:endParaRPr lang="ru-RU"/>
        </a:p>
      </dgm:t>
    </dgm:pt>
    <dgm:pt modelId="{51694469-CD0C-472A-B515-4E7B1D471578}">
      <dgm:prSet phldrT="[Текст]"/>
      <dgm:spPr>
        <a:solidFill>
          <a:srgbClr val="F07F09"/>
        </a:solidFill>
      </dgm:spPr>
      <dgm:t>
        <a:bodyPr/>
        <a:lstStyle/>
        <a:p>
          <a:r>
            <a:rPr lang="ru-RU" dirty="0" smtClean="0"/>
            <a:t>Цели</a:t>
          </a:r>
          <a:endParaRPr lang="ru-RU" dirty="0"/>
        </a:p>
      </dgm:t>
    </dgm:pt>
    <dgm:pt modelId="{B5087A2D-E14C-48A6-BB86-CF115A470404}" cxnId="{22D16D7F-410A-45B6-8E96-F56D40FFC69C}" type="parTrans">
      <dgm:prSet/>
      <dgm:spPr/>
      <dgm:t>
        <a:bodyPr/>
        <a:lstStyle/>
        <a:p>
          <a:endParaRPr lang="ru-RU"/>
        </a:p>
      </dgm:t>
    </dgm:pt>
    <dgm:pt modelId="{173351C0-044D-405F-901A-D2C99948E4C7}" cxnId="{22D16D7F-410A-45B6-8E96-F56D40FFC69C}" type="sibTrans">
      <dgm:prSet/>
      <dgm:spPr/>
      <dgm:t>
        <a:bodyPr/>
        <a:lstStyle/>
        <a:p>
          <a:endParaRPr lang="ru-RU"/>
        </a:p>
      </dgm:t>
    </dgm:pt>
    <dgm:pt modelId="{34C2C24B-CAB3-4441-80D6-F9840FFFB501}" type="pres">
      <dgm:prSet presAssocID="{C66A48C9-9734-42D0-A8F4-532118E9278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8BF3F66-B6D6-464B-AC3F-0893C81841FC}" type="pres">
      <dgm:prSet presAssocID="{94C1E28C-71D3-4D74-A061-E3885E79797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DBCC2-A56E-4539-9BE5-CF7A65E7CD90}" type="pres">
      <dgm:prSet presAssocID="{94C1E28C-71D3-4D74-A061-E3885E797978}" presName="gear1srcNode" presStyleLbl="node1" presStyleIdx="0" presStyleCnt="3"/>
      <dgm:spPr/>
      <dgm:t>
        <a:bodyPr/>
        <a:lstStyle/>
        <a:p>
          <a:endParaRPr lang="ru-RU"/>
        </a:p>
      </dgm:t>
    </dgm:pt>
    <dgm:pt modelId="{57A1713E-61B4-481B-BAC1-6DA903E8773F}" type="pres">
      <dgm:prSet presAssocID="{94C1E28C-71D3-4D74-A061-E3885E797978}" presName="gear1dstNode" presStyleLbl="node1" presStyleIdx="0" presStyleCnt="3"/>
      <dgm:spPr/>
      <dgm:t>
        <a:bodyPr/>
        <a:lstStyle/>
        <a:p>
          <a:endParaRPr lang="ru-RU"/>
        </a:p>
      </dgm:t>
    </dgm:pt>
    <dgm:pt modelId="{A07D6D1F-9047-44AE-9087-33C9A963DA43}" type="pres">
      <dgm:prSet presAssocID="{8B54CBCE-A316-4CCE-BA22-57416081A2C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F2632-E5CE-45F8-A605-B008F4253679}" type="pres">
      <dgm:prSet presAssocID="{8B54CBCE-A316-4CCE-BA22-57416081A2C9}" presName="gear2srcNode" presStyleLbl="node1" presStyleIdx="1" presStyleCnt="3"/>
      <dgm:spPr/>
      <dgm:t>
        <a:bodyPr/>
        <a:lstStyle/>
        <a:p>
          <a:endParaRPr lang="ru-RU"/>
        </a:p>
      </dgm:t>
    </dgm:pt>
    <dgm:pt modelId="{6A6BAE9C-8068-4C2E-B966-DF90D42A2222}" type="pres">
      <dgm:prSet presAssocID="{8B54CBCE-A316-4CCE-BA22-57416081A2C9}" presName="gear2dstNode" presStyleLbl="node1" presStyleIdx="1" presStyleCnt="3"/>
      <dgm:spPr/>
      <dgm:t>
        <a:bodyPr/>
        <a:lstStyle/>
        <a:p>
          <a:endParaRPr lang="ru-RU"/>
        </a:p>
      </dgm:t>
    </dgm:pt>
    <dgm:pt modelId="{DCFBA639-44C4-4536-B86F-F7B6386BD2AD}" type="pres">
      <dgm:prSet presAssocID="{51694469-CD0C-472A-B515-4E7B1D471578}" presName="gear3" presStyleLbl="node1" presStyleIdx="2" presStyleCnt="3"/>
      <dgm:spPr/>
      <dgm:t>
        <a:bodyPr/>
        <a:lstStyle/>
        <a:p>
          <a:endParaRPr lang="ru-RU"/>
        </a:p>
      </dgm:t>
    </dgm:pt>
    <dgm:pt modelId="{20D20B05-D574-48C3-97E5-10E213D69DFF}" type="pres">
      <dgm:prSet presAssocID="{51694469-CD0C-472A-B515-4E7B1D47157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F6C99-F883-4A04-A6A3-E5BC18E693AD}" type="pres">
      <dgm:prSet presAssocID="{51694469-CD0C-472A-B515-4E7B1D471578}" presName="gear3srcNode" presStyleLbl="node1" presStyleIdx="2" presStyleCnt="3"/>
      <dgm:spPr/>
      <dgm:t>
        <a:bodyPr/>
        <a:lstStyle/>
        <a:p>
          <a:endParaRPr lang="ru-RU"/>
        </a:p>
      </dgm:t>
    </dgm:pt>
    <dgm:pt modelId="{6FDF913D-443E-436F-9181-012380AB38C3}" type="pres">
      <dgm:prSet presAssocID="{51694469-CD0C-472A-B515-4E7B1D471578}" presName="gear3dstNode" presStyleLbl="node1" presStyleIdx="2" presStyleCnt="3"/>
      <dgm:spPr/>
      <dgm:t>
        <a:bodyPr/>
        <a:lstStyle/>
        <a:p>
          <a:endParaRPr lang="ru-RU"/>
        </a:p>
      </dgm:t>
    </dgm:pt>
    <dgm:pt modelId="{6E2A24A0-ECEC-4A85-A8F4-B2CA87974CA9}" type="pres">
      <dgm:prSet presAssocID="{4060B810-CB46-403A-B303-EE31FC49F092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F48B46B0-0562-4129-AB78-B6BD4C49BEBB}" type="pres">
      <dgm:prSet presAssocID="{E0587C4C-4350-4AA6-A650-30CF32FFC38E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85EDBB9B-DDB9-4851-A833-E16C0B0454EB}" type="pres">
      <dgm:prSet presAssocID="{173351C0-044D-405F-901A-D2C99948E4C7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2D16D7F-410A-45B6-8E96-F56D40FFC69C}" srcId="{C66A48C9-9734-42D0-A8F4-532118E9278E}" destId="{51694469-CD0C-472A-B515-4E7B1D471578}" srcOrd="2" destOrd="0" parTransId="{B5087A2D-E14C-48A6-BB86-CF115A470404}" sibTransId="{173351C0-044D-405F-901A-D2C99948E4C7}"/>
    <dgm:cxn modelId="{3497C6D1-E328-4E4A-BA19-D5C33F0DB002}" type="presOf" srcId="{51694469-CD0C-472A-B515-4E7B1D471578}" destId="{DCFBA639-44C4-4536-B86F-F7B6386BD2AD}" srcOrd="0" destOrd="0" presId="urn:microsoft.com/office/officeart/2005/8/layout/gear1"/>
    <dgm:cxn modelId="{7AD7233B-2940-4305-A8BD-BCF8AC7E5F67}" type="presOf" srcId="{8B54CBCE-A316-4CCE-BA22-57416081A2C9}" destId="{A07D6D1F-9047-44AE-9087-33C9A963DA43}" srcOrd="0" destOrd="0" presId="urn:microsoft.com/office/officeart/2005/8/layout/gear1"/>
    <dgm:cxn modelId="{C453B082-CFA4-4A3C-B5DD-9D8B554C436C}" type="presOf" srcId="{4060B810-CB46-403A-B303-EE31FC49F092}" destId="{6E2A24A0-ECEC-4A85-A8F4-B2CA87974CA9}" srcOrd="0" destOrd="0" presId="urn:microsoft.com/office/officeart/2005/8/layout/gear1"/>
    <dgm:cxn modelId="{0714B0CF-E190-4D5C-890C-FA51305730E0}" type="presOf" srcId="{94C1E28C-71D3-4D74-A061-E3885E797978}" destId="{57A1713E-61B4-481B-BAC1-6DA903E8773F}" srcOrd="2" destOrd="0" presId="urn:microsoft.com/office/officeart/2005/8/layout/gear1"/>
    <dgm:cxn modelId="{C0AC8E6D-B4E0-4C3E-9816-F26A11BB03CD}" type="presOf" srcId="{51694469-CD0C-472A-B515-4E7B1D471578}" destId="{37BF6C99-F883-4A04-A6A3-E5BC18E693AD}" srcOrd="2" destOrd="0" presId="urn:microsoft.com/office/officeart/2005/8/layout/gear1"/>
    <dgm:cxn modelId="{DB24E7C6-45EE-456C-92F4-F5A6EA81B87E}" type="presOf" srcId="{173351C0-044D-405F-901A-D2C99948E4C7}" destId="{85EDBB9B-DDB9-4851-A833-E16C0B0454EB}" srcOrd="0" destOrd="0" presId="urn:microsoft.com/office/officeart/2005/8/layout/gear1"/>
    <dgm:cxn modelId="{7689D878-A859-41B6-9700-44610D2F413B}" type="presOf" srcId="{51694469-CD0C-472A-B515-4E7B1D471578}" destId="{20D20B05-D574-48C3-97E5-10E213D69DFF}" srcOrd="1" destOrd="0" presId="urn:microsoft.com/office/officeart/2005/8/layout/gear1"/>
    <dgm:cxn modelId="{7795A368-CD39-4AE8-A6F3-F5C8C5AF5846}" type="presOf" srcId="{E0587C4C-4350-4AA6-A650-30CF32FFC38E}" destId="{F48B46B0-0562-4129-AB78-B6BD4C49BEBB}" srcOrd="0" destOrd="0" presId="urn:microsoft.com/office/officeart/2005/8/layout/gear1"/>
    <dgm:cxn modelId="{58E255B0-EF36-452C-A2EE-33C341636394}" type="presOf" srcId="{8B54CBCE-A316-4CCE-BA22-57416081A2C9}" destId="{6A6BAE9C-8068-4C2E-B966-DF90D42A2222}" srcOrd="2" destOrd="0" presId="urn:microsoft.com/office/officeart/2005/8/layout/gear1"/>
    <dgm:cxn modelId="{620E23E9-4F5C-4919-A5CD-E1290CF6F703}" type="presOf" srcId="{51694469-CD0C-472A-B515-4E7B1D471578}" destId="{6FDF913D-443E-436F-9181-012380AB38C3}" srcOrd="3" destOrd="0" presId="urn:microsoft.com/office/officeart/2005/8/layout/gear1"/>
    <dgm:cxn modelId="{3EE8C831-75DD-4C10-A6FF-0215939F1A3E}" type="presOf" srcId="{8B54CBCE-A316-4CCE-BA22-57416081A2C9}" destId="{1A4F2632-E5CE-45F8-A605-B008F4253679}" srcOrd="1" destOrd="0" presId="urn:microsoft.com/office/officeart/2005/8/layout/gear1"/>
    <dgm:cxn modelId="{3C29A8DA-6794-485D-88E4-91334B398EC6}" srcId="{C66A48C9-9734-42D0-A8F4-532118E9278E}" destId="{94C1E28C-71D3-4D74-A061-E3885E797978}" srcOrd="0" destOrd="0" parTransId="{1B32DB3C-F011-4971-A446-002879D35114}" sibTransId="{4060B810-CB46-403A-B303-EE31FC49F092}"/>
    <dgm:cxn modelId="{A4FAF2BE-CFC0-436F-8C43-CCB6E8BBE0C1}" type="presOf" srcId="{94C1E28C-71D3-4D74-A061-E3885E797978}" destId="{47DDBCC2-A56E-4539-9BE5-CF7A65E7CD90}" srcOrd="1" destOrd="0" presId="urn:microsoft.com/office/officeart/2005/8/layout/gear1"/>
    <dgm:cxn modelId="{30030F62-DF19-4D54-890C-C542A839648E}" type="presOf" srcId="{94C1E28C-71D3-4D74-A061-E3885E797978}" destId="{08BF3F66-B6D6-464B-AC3F-0893C81841FC}" srcOrd="0" destOrd="0" presId="urn:microsoft.com/office/officeart/2005/8/layout/gear1"/>
    <dgm:cxn modelId="{2A523D7F-15F4-4987-8A59-97A489D334F1}" type="presOf" srcId="{C66A48C9-9734-42D0-A8F4-532118E9278E}" destId="{34C2C24B-CAB3-4441-80D6-F9840FFFB501}" srcOrd="0" destOrd="0" presId="urn:microsoft.com/office/officeart/2005/8/layout/gear1"/>
    <dgm:cxn modelId="{BB249590-CAC6-4920-9792-E8D0A36A6A29}" srcId="{C66A48C9-9734-42D0-A8F4-532118E9278E}" destId="{8B54CBCE-A316-4CCE-BA22-57416081A2C9}" srcOrd="1" destOrd="0" parTransId="{05EE109C-DE7E-402F-BA09-E6A70262A597}" sibTransId="{E0587C4C-4350-4AA6-A650-30CF32FFC38E}"/>
    <dgm:cxn modelId="{9E3AD4DF-C40D-4227-8A2D-92B11CCA3C6C}" type="presParOf" srcId="{34C2C24B-CAB3-4441-80D6-F9840FFFB501}" destId="{08BF3F66-B6D6-464B-AC3F-0893C81841FC}" srcOrd="0" destOrd="0" presId="urn:microsoft.com/office/officeart/2005/8/layout/gear1"/>
    <dgm:cxn modelId="{696CCC21-0733-4FAC-9FA8-09B59B64DC14}" type="presParOf" srcId="{34C2C24B-CAB3-4441-80D6-F9840FFFB501}" destId="{47DDBCC2-A56E-4539-9BE5-CF7A65E7CD90}" srcOrd="1" destOrd="0" presId="urn:microsoft.com/office/officeart/2005/8/layout/gear1"/>
    <dgm:cxn modelId="{7EDCE559-F54B-4B1A-BE97-C6DFED17737A}" type="presParOf" srcId="{34C2C24B-CAB3-4441-80D6-F9840FFFB501}" destId="{57A1713E-61B4-481B-BAC1-6DA903E8773F}" srcOrd="2" destOrd="0" presId="urn:microsoft.com/office/officeart/2005/8/layout/gear1"/>
    <dgm:cxn modelId="{FED71B8B-C63F-4AA1-B83A-CECF6DB97013}" type="presParOf" srcId="{34C2C24B-CAB3-4441-80D6-F9840FFFB501}" destId="{A07D6D1F-9047-44AE-9087-33C9A963DA43}" srcOrd="3" destOrd="0" presId="urn:microsoft.com/office/officeart/2005/8/layout/gear1"/>
    <dgm:cxn modelId="{4F4D148F-BE73-4989-A926-DF8CDF1E92C9}" type="presParOf" srcId="{34C2C24B-CAB3-4441-80D6-F9840FFFB501}" destId="{1A4F2632-E5CE-45F8-A605-B008F4253679}" srcOrd="4" destOrd="0" presId="urn:microsoft.com/office/officeart/2005/8/layout/gear1"/>
    <dgm:cxn modelId="{C6C55C87-AC0D-47D3-8C0A-98E6B7A14AD5}" type="presParOf" srcId="{34C2C24B-CAB3-4441-80D6-F9840FFFB501}" destId="{6A6BAE9C-8068-4C2E-B966-DF90D42A2222}" srcOrd="5" destOrd="0" presId="urn:microsoft.com/office/officeart/2005/8/layout/gear1"/>
    <dgm:cxn modelId="{8F1D781A-3A4D-46C2-93CB-CBB1EE16CB15}" type="presParOf" srcId="{34C2C24B-CAB3-4441-80D6-F9840FFFB501}" destId="{DCFBA639-44C4-4536-B86F-F7B6386BD2AD}" srcOrd="6" destOrd="0" presId="urn:microsoft.com/office/officeart/2005/8/layout/gear1"/>
    <dgm:cxn modelId="{BD8288FD-D665-4964-942C-4607395498B7}" type="presParOf" srcId="{34C2C24B-CAB3-4441-80D6-F9840FFFB501}" destId="{20D20B05-D574-48C3-97E5-10E213D69DFF}" srcOrd="7" destOrd="0" presId="urn:microsoft.com/office/officeart/2005/8/layout/gear1"/>
    <dgm:cxn modelId="{1C5EB2F0-92FF-4A43-83F7-2FC4EBC24817}" type="presParOf" srcId="{34C2C24B-CAB3-4441-80D6-F9840FFFB501}" destId="{37BF6C99-F883-4A04-A6A3-E5BC18E693AD}" srcOrd="8" destOrd="0" presId="urn:microsoft.com/office/officeart/2005/8/layout/gear1"/>
    <dgm:cxn modelId="{515BD8C2-390F-4948-9333-A2312A8A6F0E}" type="presParOf" srcId="{34C2C24B-CAB3-4441-80D6-F9840FFFB501}" destId="{6FDF913D-443E-436F-9181-012380AB38C3}" srcOrd="9" destOrd="0" presId="urn:microsoft.com/office/officeart/2005/8/layout/gear1"/>
    <dgm:cxn modelId="{0E47D4F5-EF7F-46B4-948E-0296B96BADE6}" type="presParOf" srcId="{34C2C24B-CAB3-4441-80D6-F9840FFFB501}" destId="{6E2A24A0-ECEC-4A85-A8F4-B2CA87974CA9}" srcOrd="10" destOrd="0" presId="urn:microsoft.com/office/officeart/2005/8/layout/gear1"/>
    <dgm:cxn modelId="{ECD91D47-08C7-445E-B763-C1D056334B9C}" type="presParOf" srcId="{34C2C24B-CAB3-4441-80D6-F9840FFFB501}" destId="{F48B46B0-0562-4129-AB78-B6BD4C49BEBB}" srcOrd="11" destOrd="0" presId="urn:microsoft.com/office/officeart/2005/8/layout/gear1"/>
    <dgm:cxn modelId="{D3284298-A671-43F8-BFD5-5EB09355E5B2}" type="presParOf" srcId="{34C2C24B-CAB3-4441-80D6-F9840FFFB501}" destId="{85EDBB9B-DDB9-4851-A833-E16C0B0454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E1B30-4FC9-4A04-9428-6ABE1A5C5CC3}" type="doc">
      <dgm:prSet loTypeId="urn:microsoft.com/office/officeart/2008/layout/LinedList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E4C5AB5C-2F11-412A-9CB4-A25E28B3603B}">
      <dgm:prSet phldrT="[Текст]" custT="1"/>
      <dgm:spPr/>
      <dgm:t>
        <a:bodyPr/>
        <a:lstStyle/>
        <a:p>
          <a:r>
            <a:rPr lang="ru-RU" sz="1600" dirty="0" smtClean="0">
              <a:effectLst/>
              <a:latin typeface="Palatino Linotype" panose="02040502050505030304" pitchFamily="18" charset="0"/>
            </a:rPr>
            <a:t>Обязательная часть (решить задачи)</a:t>
          </a:r>
          <a:endParaRPr lang="ru-RU" sz="1600" b="1" dirty="0">
            <a:effectLst/>
            <a:latin typeface="Palatino Linotype" panose="02040502050505030304" pitchFamily="18" charset="0"/>
          </a:endParaRPr>
        </a:p>
      </dgm:t>
    </dgm:pt>
    <dgm:pt modelId="{BCCB5B82-3261-45B2-9EBC-BD5FD9A363FE}" cxnId="{6446F437-E009-4907-B965-D9E48562978A}" type="parTrans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D7E1908A-C217-4E6D-98B8-A1EAF0F61628}" cxnId="{6446F437-E009-4907-B965-D9E48562978A}" type="sibTrans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D0D4565A-059C-475B-9527-ED989B558CCE}">
      <dgm:prSet phldrT="[Текст]" custT="1"/>
      <dgm:spPr>
        <a:ln>
          <a:solidFill>
            <a:srgbClr val="F07F09"/>
          </a:solidFill>
        </a:ln>
      </dgm:spPr>
      <dgm:t>
        <a:bodyPr/>
        <a:lstStyle/>
        <a:p>
          <a:r>
            <a:rPr lang="ru-RU" sz="1600" dirty="0" smtClean="0">
              <a:latin typeface="Palatino Linotype" panose="02040502050505030304" pitchFamily="18" charset="0"/>
            </a:rPr>
            <a:t>Творческое задание на выбор:</a:t>
          </a:r>
          <a:endParaRPr lang="ru-RU" sz="1600" b="1" dirty="0">
            <a:latin typeface="Palatino Linotype" panose="02040502050505030304" pitchFamily="18" charset="0"/>
          </a:endParaRPr>
        </a:p>
      </dgm:t>
    </dgm:pt>
    <dgm:pt modelId="{F4889FF3-79B8-46AB-946E-05A203D26C9C}" cxnId="{1F0EF3B7-1FB0-4E58-B5A9-802AFB94E4F9}" type="parTrans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4900F87-9EF8-412E-8B9F-AB58BB6CD1BF}" cxnId="{1F0EF3B7-1FB0-4E58-B5A9-802AFB94E4F9}" type="sibTrans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F343D7B6-0626-467A-A3C2-30A9B30A646B}">
      <dgm:prSet phldrT="[Текст]" custT="1"/>
      <dgm:spPr/>
      <dgm:t>
        <a:bodyPr/>
        <a:lstStyle/>
        <a:p>
          <a:r>
            <a:rPr lang="ru-RU" sz="1600" b="0" smtClean="0">
              <a:latin typeface="Palatino Linotype" panose="02040502050505030304" pitchFamily="18" charset="0"/>
            </a:rPr>
            <a:t>Опыт применения</a:t>
          </a:r>
          <a:r>
            <a:rPr lang="ru-RU" sz="1600" b="1" smtClean="0">
              <a:latin typeface="Palatino Linotype" panose="02040502050505030304" pitchFamily="18" charset="0"/>
            </a:rPr>
            <a:t> </a:t>
          </a:r>
          <a:r>
            <a:rPr lang="ru-RU" sz="1600" b="0" smtClean="0">
              <a:latin typeface="Palatino Linotype" panose="02040502050505030304" pitchFamily="18" charset="0"/>
            </a:rPr>
            <a:t>умных сетей электроснабжения (Smart Grid)</a:t>
          </a:r>
          <a:endParaRPr lang="ru-RU" sz="1600" b="1" dirty="0">
            <a:latin typeface="Palatino Linotype" panose="02040502050505030304" pitchFamily="18" charset="0"/>
          </a:endParaRPr>
        </a:p>
      </dgm:t>
    </dgm:pt>
    <dgm:pt modelId="{6110B2A7-F056-4EBB-BFDC-328FC2A8300E}" cxnId="{9881D826-7EE8-49C4-A14C-F424C89ABE95}" type="parTrans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930E04E7-B567-4CDF-B025-299BF8B0C522}" cxnId="{9881D826-7EE8-49C4-A14C-F424C89ABE95}" type="sibTrans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589A6690-F682-44E3-BDC7-A2E3BD18C827}">
      <dgm:prSet custT="1"/>
      <dgm:spPr/>
      <dgm:t>
        <a:bodyPr/>
        <a:lstStyle/>
        <a:p>
          <a:r>
            <a:rPr lang="ru-RU" sz="1600" smtClean="0">
              <a:latin typeface="Palatino Linotype" panose="02040502050505030304" pitchFamily="18" charset="0"/>
            </a:rPr>
            <a:t>Перспективы развития международной энергетической интеграции</a:t>
          </a:r>
          <a:endParaRPr lang="ru-RU" sz="1600" b="1" dirty="0">
            <a:latin typeface="Palatino Linotype" panose="02040502050505030304" pitchFamily="18" charset="0"/>
          </a:endParaRPr>
        </a:p>
      </dgm:t>
    </dgm:pt>
    <dgm:pt modelId="{B5D57E12-2BCF-4FA6-A120-A95A712F3CF8}" cxnId="{A6E9A9B9-0676-4FF1-8BBB-376DAE96ACC6}" type="parTrans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B3F0CA2E-36B5-4A9E-BA79-C5E3B57A40C5}" cxnId="{A6E9A9B9-0676-4FF1-8BBB-376DAE96ACC6}" type="sibTrans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52EC500C-0A8D-4690-9AC4-E518449A9979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>
              <a:latin typeface="Palatino Linotype" panose="02040502050505030304" pitchFamily="18" charset="0"/>
            </a:rPr>
            <a:t/>
          </a:r>
          <a:endParaRPr lang="ru-RU" sz="1600" b="1" dirty="0">
            <a:latin typeface="Palatino Linotype" panose="02040502050505030304" pitchFamily="18" charset="0"/>
          </a:endParaRPr>
        </a:p>
      </dgm:t>
    </dgm:pt>
    <dgm:pt modelId="{B73ACA1B-FD7C-4239-9D9F-820719CDE87C}" cxnId="{801641D1-3B64-4CB1-8F71-B5C3DB33080C}" type="parTrans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EC96F9FE-EB0B-4A5F-B252-81DC606DEE1C}" cxnId="{801641D1-3B64-4CB1-8F71-B5C3DB33080C}" type="sibTrans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3335D2E-B494-474E-AB98-94F1F60FFB61}">
      <dgm:prSet custT="1"/>
      <dgm:spPr/>
      <dgm:t>
        <a:bodyPr/>
        <a:lstStyle/>
        <a:p>
          <a:r>
            <a:rPr lang="ru-RU" sz="1600" smtClean="0">
              <a:latin typeface="Palatino Linotype" panose="02040502050505030304" pitchFamily="18" charset="0"/>
            </a:rPr>
            <a:t>Виртуальная экскурсия на производство</a:t>
          </a:r>
          <a:endParaRPr lang="ru-RU" sz="1600" dirty="0">
            <a:latin typeface="Palatino Linotype" panose="02040502050505030304" pitchFamily="18" charset="0"/>
          </a:endParaRPr>
        </a:p>
      </dgm:t>
    </dgm:pt>
    <dgm:pt modelId="{2F5D839F-19D4-4C99-8F2A-F87B12CC9251}" cxnId="{0AAECD2A-613B-4294-B8A7-9A98B3294867}" type="parTrans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6C680BFC-4AFF-4954-93E7-A49654CDD584}" cxnId="{0AAECD2A-613B-4294-B8A7-9A98B3294867}" type="sibTrans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Palatino Linotype" panose="02040502050505030304" pitchFamily="18" charset="0"/>
          </a:endParaRPr>
        </a:p>
      </dgm:t>
    </dgm:pt>
    <dgm:pt modelId="{27F377EC-43C3-408E-A84A-91B5C7B59BC2}" type="pres">
      <dgm:prSet presAssocID="{513E1B30-4FC9-4A04-9428-6ABE1A5C5CC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3E0F7D9-481C-4003-95E6-68678B88984F}" type="pres">
      <dgm:prSet presAssocID="{E4C5AB5C-2F11-412A-9CB4-A25E28B3603B}" presName="thickLine" presStyleLbl="alignNode1" presStyleIdx="0" presStyleCnt="2"/>
      <dgm:spPr/>
      <dgm:t>
        <a:bodyPr/>
        <a:lstStyle/>
        <a:p>
          <a:endParaRPr lang="ru-RU"/>
        </a:p>
      </dgm:t>
    </dgm:pt>
    <dgm:pt modelId="{AA3E7458-1AB9-4E26-8F2A-A154327004BF}" type="pres">
      <dgm:prSet presAssocID="{E4C5AB5C-2F11-412A-9CB4-A25E28B3603B}" presName="horz1" presStyleCnt="0"/>
      <dgm:spPr/>
      <dgm:t>
        <a:bodyPr/>
        <a:lstStyle/>
        <a:p>
          <a:endParaRPr lang="ru-RU"/>
        </a:p>
      </dgm:t>
    </dgm:pt>
    <dgm:pt modelId="{A55D2D59-3BBF-46AB-965F-99602B761BCE}" type="pres">
      <dgm:prSet presAssocID="{E4C5AB5C-2F11-412A-9CB4-A25E28B3603B}" presName="tx1" presStyleLbl="revTx" presStyleIdx="0" presStyleCnt="6" custScaleX="500000" custScaleY="24977"/>
      <dgm:spPr/>
      <dgm:t>
        <a:bodyPr/>
        <a:lstStyle/>
        <a:p>
          <a:endParaRPr lang="ru-RU"/>
        </a:p>
      </dgm:t>
    </dgm:pt>
    <dgm:pt modelId="{2C15FC98-4831-42B6-A487-A252DD52F821}" type="pres">
      <dgm:prSet presAssocID="{E4C5AB5C-2F11-412A-9CB4-A25E28B3603B}" presName="vert1" presStyleCnt="0"/>
      <dgm:spPr/>
      <dgm:t>
        <a:bodyPr/>
        <a:lstStyle/>
        <a:p>
          <a:endParaRPr lang="ru-RU"/>
        </a:p>
      </dgm:t>
    </dgm:pt>
    <dgm:pt modelId="{CEFDD4AB-2559-4FB7-86D9-9A9FB308A5D0}" type="pres">
      <dgm:prSet presAssocID="{D0D4565A-059C-475B-9527-ED989B558CCE}" presName="thickLine" presStyleLbl="alignNode1" presStyleIdx="1" presStyleCnt="2"/>
      <dgm:spPr/>
      <dgm:t>
        <a:bodyPr/>
        <a:lstStyle/>
        <a:p>
          <a:endParaRPr lang="ru-RU"/>
        </a:p>
      </dgm:t>
    </dgm:pt>
    <dgm:pt modelId="{104ED5C9-704B-4006-8327-E487D3B5548F}" type="pres">
      <dgm:prSet presAssocID="{D0D4565A-059C-475B-9527-ED989B558CCE}" presName="horz1" presStyleCnt="0"/>
      <dgm:spPr/>
      <dgm:t>
        <a:bodyPr/>
        <a:lstStyle/>
        <a:p>
          <a:endParaRPr lang="ru-RU"/>
        </a:p>
      </dgm:t>
    </dgm:pt>
    <dgm:pt modelId="{FB549D2B-0AEC-4459-82B7-98E81891B0B1}" type="pres">
      <dgm:prSet presAssocID="{D0D4565A-059C-475B-9527-ED989B558CCE}" presName="tx1" presStyleLbl="revTx" presStyleIdx="1" presStyleCnt="6" custScaleX="139353"/>
      <dgm:spPr/>
      <dgm:t>
        <a:bodyPr/>
        <a:lstStyle/>
        <a:p>
          <a:endParaRPr lang="ru-RU"/>
        </a:p>
      </dgm:t>
    </dgm:pt>
    <dgm:pt modelId="{647B813C-C220-4602-BF16-D4ABBCBE9875}" type="pres">
      <dgm:prSet presAssocID="{D0D4565A-059C-475B-9527-ED989B558CCE}" presName="vert1" presStyleCnt="0"/>
      <dgm:spPr/>
      <dgm:t>
        <a:bodyPr/>
        <a:lstStyle/>
        <a:p>
          <a:endParaRPr lang="ru-RU"/>
        </a:p>
      </dgm:t>
    </dgm:pt>
    <dgm:pt modelId="{74B4906E-8715-4688-90C6-41363FF16367}" type="pres">
      <dgm:prSet presAssocID="{F343D7B6-0626-467A-A3C2-30A9B30A646B}" presName="vertSpace2a" presStyleCnt="0"/>
      <dgm:spPr/>
      <dgm:t>
        <a:bodyPr/>
        <a:lstStyle/>
        <a:p>
          <a:endParaRPr lang="ru-RU"/>
        </a:p>
      </dgm:t>
    </dgm:pt>
    <dgm:pt modelId="{A8D96649-AF30-483B-AC31-CEEA83752061}" type="pres">
      <dgm:prSet presAssocID="{F343D7B6-0626-467A-A3C2-30A9B30A646B}" presName="horz2" presStyleCnt="0"/>
      <dgm:spPr/>
      <dgm:t>
        <a:bodyPr/>
        <a:lstStyle/>
        <a:p>
          <a:endParaRPr lang="ru-RU"/>
        </a:p>
      </dgm:t>
    </dgm:pt>
    <dgm:pt modelId="{B7A45F1F-998D-46B9-A63B-78E5A5E487B6}" type="pres">
      <dgm:prSet presAssocID="{F343D7B6-0626-467A-A3C2-30A9B30A646B}" presName="horzSpace2" presStyleCnt="0"/>
      <dgm:spPr/>
      <dgm:t>
        <a:bodyPr/>
        <a:lstStyle/>
        <a:p>
          <a:endParaRPr lang="ru-RU"/>
        </a:p>
      </dgm:t>
    </dgm:pt>
    <dgm:pt modelId="{56C46A88-81B6-44CB-9F8C-BBBB21463665}" type="pres">
      <dgm:prSet presAssocID="{F343D7B6-0626-467A-A3C2-30A9B30A646B}" presName="tx2" presStyleLbl="revTx" presStyleIdx="2" presStyleCnt="6"/>
      <dgm:spPr/>
      <dgm:t>
        <a:bodyPr/>
        <a:lstStyle/>
        <a:p>
          <a:endParaRPr lang="ru-RU"/>
        </a:p>
      </dgm:t>
    </dgm:pt>
    <dgm:pt modelId="{97CCFB22-96CA-4F69-8A68-83AA8BD05B52}" type="pres">
      <dgm:prSet presAssocID="{F343D7B6-0626-467A-A3C2-30A9B30A646B}" presName="vert2" presStyleCnt="0"/>
      <dgm:spPr/>
      <dgm:t>
        <a:bodyPr/>
        <a:lstStyle/>
        <a:p>
          <a:endParaRPr lang="ru-RU"/>
        </a:p>
      </dgm:t>
    </dgm:pt>
    <dgm:pt modelId="{26001E2F-167A-4CC4-AA0B-D35574574300}" type="pres">
      <dgm:prSet presAssocID="{F343D7B6-0626-467A-A3C2-30A9B30A646B}" presName="thinLine2b" presStyleLbl="callout" presStyleIdx="0" presStyleCnt="4"/>
      <dgm:spPr/>
      <dgm:t>
        <a:bodyPr/>
        <a:lstStyle/>
        <a:p>
          <a:endParaRPr lang="ru-RU"/>
        </a:p>
      </dgm:t>
    </dgm:pt>
    <dgm:pt modelId="{0D45658D-96AA-4FCA-8ED6-5F6CF4FEBBBC}" type="pres">
      <dgm:prSet presAssocID="{F343D7B6-0626-467A-A3C2-30A9B30A646B}" presName="vertSpace2b" presStyleCnt="0"/>
      <dgm:spPr/>
      <dgm:t>
        <a:bodyPr/>
        <a:lstStyle/>
        <a:p>
          <a:endParaRPr lang="ru-RU"/>
        </a:p>
      </dgm:t>
    </dgm:pt>
    <dgm:pt modelId="{3FDFDB11-5DDC-4F28-ADCE-860CD0D49501}" type="pres">
      <dgm:prSet presAssocID="{589A6690-F682-44E3-BDC7-A2E3BD18C827}" presName="horz2" presStyleCnt="0"/>
      <dgm:spPr/>
      <dgm:t>
        <a:bodyPr/>
        <a:lstStyle/>
        <a:p>
          <a:endParaRPr lang="ru-RU"/>
        </a:p>
      </dgm:t>
    </dgm:pt>
    <dgm:pt modelId="{D808368F-CC1F-45A9-AE2A-8DAEF8AF81A3}" type="pres">
      <dgm:prSet presAssocID="{589A6690-F682-44E3-BDC7-A2E3BD18C827}" presName="horzSpace2" presStyleCnt="0"/>
      <dgm:spPr/>
      <dgm:t>
        <a:bodyPr/>
        <a:lstStyle/>
        <a:p>
          <a:endParaRPr lang="ru-RU"/>
        </a:p>
      </dgm:t>
    </dgm:pt>
    <dgm:pt modelId="{523A97BC-96BC-47A2-9CC4-EF61B461C930}" type="pres">
      <dgm:prSet presAssocID="{589A6690-F682-44E3-BDC7-A2E3BD18C827}" presName="tx2" presStyleLbl="revTx" presStyleIdx="3" presStyleCnt="6"/>
      <dgm:spPr/>
      <dgm:t>
        <a:bodyPr/>
        <a:lstStyle/>
        <a:p>
          <a:endParaRPr lang="ru-RU"/>
        </a:p>
      </dgm:t>
    </dgm:pt>
    <dgm:pt modelId="{94A582B4-1608-4C3D-A832-E2265301B27F}" type="pres">
      <dgm:prSet presAssocID="{589A6690-F682-44E3-BDC7-A2E3BD18C827}" presName="vert2" presStyleCnt="0"/>
      <dgm:spPr/>
      <dgm:t>
        <a:bodyPr/>
        <a:lstStyle/>
        <a:p>
          <a:endParaRPr lang="ru-RU"/>
        </a:p>
      </dgm:t>
    </dgm:pt>
    <dgm:pt modelId="{A4AD2707-15D4-4372-BC05-88492307A0A4}" type="pres">
      <dgm:prSet presAssocID="{589A6690-F682-44E3-BDC7-A2E3BD18C827}" presName="thinLine2b" presStyleLbl="callout" presStyleIdx="1" presStyleCnt="4"/>
      <dgm:spPr/>
      <dgm:t>
        <a:bodyPr/>
        <a:lstStyle/>
        <a:p>
          <a:endParaRPr lang="ru-RU"/>
        </a:p>
      </dgm:t>
    </dgm:pt>
    <dgm:pt modelId="{EDDCFDB5-860D-42A9-8E5A-3A458E2AA95F}" type="pres">
      <dgm:prSet presAssocID="{589A6690-F682-44E3-BDC7-A2E3BD18C827}" presName="vertSpace2b" presStyleCnt="0"/>
      <dgm:spPr/>
      <dgm:t>
        <a:bodyPr/>
        <a:lstStyle/>
        <a:p>
          <a:endParaRPr lang="ru-RU"/>
        </a:p>
      </dgm:t>
    </dgm:pt>
    <dgm:pt modelId="{F79FAA28-4C10-4518-B504-C3F516AAF015}" type="pres">
      <dgm:prSet presAssocID="{52EC500C-0A8D-4690-9AC4-E518449A9979}" presName="horz2" presStyleCnt="0"/>
      <dgm:spPr/>
      <dgm:t>
        <a:bodyPr/>
        <a:lstStyle/>
        <a:p>
          <a:endParaRPr lang="ru-RU"/>
        </a:p>
      </dgm:t>
    </dgm:pt>
    <dgm:pt modelId="{6BF7CD36-76CA-44BF-9248-AD039D24AAE1}" type="pres">
      <dgm:prSet presAssocID="{52EC500C-0A8D-4690-9AC4-E518449A9979}" presName="horzSpace2" presStyleCnt="0"/>
      <dgm:spPr/>
      <dgm:t>
        <a:bodyPr/>
        <a:lstStyle/>
        <a:p>
          <a:endParaRPr lang="ru-RU"/>
        </a:p>
      </dgm:t>
    </dgm:pt>
    <dgm:pt modelId="{8D65B31A-1201-456E-A1A7-9B58830F17C0}" type="pres">
      <dgm:prSet presAssocID="{52EC500C-0A8D-4690-9AC4-E518449A9979}" presName="tx2" presStyleLbl="revTx" presStyleIdx="4" presStyleCnt="6"/>
      <dgm:spPr/>
      <dgm:t>
        <a:bodyPr/>
        <a:lstStyle/>
        <a:p>
          <a:endParaRPr lang="ru-RU"/>
        </a:p>
      </dgm:t>
    </dgm:pt>
    <dgm:pt modelId="{ED0DF4F7-9F4C-4BFE-9014-0441ED94BF6F}" type="pres">
      <dgm:prSet presAssocID="{52EC500C-0A8D-4690-9AC4-E518449A9979}" presName="vert2" presStyleCnt="0"/>
      <dgm:spPr/>
      <dgm:t>
        <a:bodyPr/>
        <a:lstStyle/>
        <a:p>
          <a:endParaRPr lang="ru-RU"/>
        </a:p>
      </dgm:t>
    </dgm:pt>
    <dgm:pt modelId="{F036D287-0E07-4104-8940-4296390FA572}" type="pres">
      <dgm:prSet presAssocID="{52EC500C-0A8D-4690-9AC4-E518449A9979}" presName="thinLine2b" presStyleLbl="callout" presStyleIdx="2" presStyleCnt="4"/>
      <dgm:spPr/>
      <dgm:t>
        <a:bodyPr/>
        <a:lstStyle/>
        <a:p>
          <a:endParaRPr lang="ru-RU"/>
        </a:p>
      </dgm:t>
    </dgm:pt>
    <dgm:pt modelId="{3B23F2FD-A7B0-41B1-9DEE-C3AF8CA7AB8D}" type="pres">
      <dgm:prSet presAssocID="{52EC500C-0A8D-4690-9AC4-E518449A9979}" presName="vertSpace2b" presStyleCnt="0"/>
      <dgm:spPr/>
      <dgm:t>
        <a:bodyPr/>
        <a:lstStyle/>
        <a:p>
          <a:endParaRPr lang="ru-RU"/>
        </a:p>
      </dgm:t>
    </dgm:pt>
    <dgm:pt modelId="{0915CDF1-C313-4251-8D4C-F04C80F76982}" type="pres">
      <dgm:prSet presAssocID="{63335D2E-B494-474E-AB98-94F1F60FFB61}" presName="horz2" presStyleCnt="0"/>
      <dgm:spPr/>
      <dgm:t>
        <a:bodyPr/>
        <a:lstStyle/>
        <a:p>
          <a:endParaRPr lang="ru-RU"/>
        </a:p>
      </dgm:t>
    </dgm:pt>
    <dgm:pt modelId="{F93255C5-914A-4726-8F21-2346860E4090}" type="pres">
      <dgm:prSet presAssocID="{63335D2E-B494-474E-AB98-94F1F60FFB61}" presName="horzSpace2" presStyleCnt="0"/>
      <dgm:spPr/>
      <dgm:t>
        <a:bodyPr/>
        <a:lstStyle/>
        <a:p>
          <a:endParaRPr lang="ru-RU"/>
        </a:p>
      </dgm:t>
    </dgm:pt>
    <dgm:pt modelId="{14CFC873-70DE-48E9-AF04-96212808641F}" type="pres">
      <dgm:prSet presAssocID="{63335D2E-B494-474E-AB98-94F1F60FFB61}" presName="tx2" presStyleLbl="revTx" presStyleIdx="5" presStyleCnt="6"/>
      <dgm:spPr/>
      <dgm:t>
        <a:bodyPr/>
        <a:lstStyle/>
        <a:p>
          <a:endParaRPr lang="ru-RU"/>
        </a:p>
      </dgm:t>
    </dgm:pt>
    <dgm:pt modelId="{B66D3A2A-5432-4D71-B8FE-78F002F20FCA}" type="pres">
      <dgm:prSet presAssocID="{63335D2E-B494-474E-AB98-94F1F60FFB61}" presName="vert2" presStyleCnt="0"/>
      <dgm:spPr/>
      <dgm:t>
        <a:bodyPr/>
        <a:lstStyle/>
        <a:p>
          <a:endParaRPr lang="ru-RU"/>
        </a:p>
      </dgm:t>
    </dgm:pt>
    <dgm:pt modelId="{64DD30D3-61D8-400C-B330-ECC24218ABAF}" type="pres">
      <dgm:prSet presAssocID="{63335D2E-B494-474E-AB98-94F1F60FFB61}" presName="thinLine2b" presStyleLbl="callout" presStyleIdx="3" presStyleCnt="4"/>
      <dgm:spPr/>
      <dgm:t>
        <a:bodyPr/>
        <a:lstStyle/>
        <a:p>
          <a:endParaRPr lang="ru-RU"/>
        </a:p>
      </dgm:t>
    </dgm:pt>
    <dgm:pt modelId="{E4D2F094-3379-4CDB-8311-EC51BB0C04F1}" type="pres">
      <dgm:prSet presAssocID="{63335D2E-B494-474E-AB98-94F1F60FFB61}" presName="vertSpace2b" presStyleCnt="0"/>
      <dgm:spPr/>
      <dgm:t>
        <a:bodyPr/>
        <a:lstStyle/>
        <a:p>
          <a:endParaRPr lang="ru-RU"/>
        </a:p>
      </dgm:t>
    </dgm:pt>
  </dgm:ptLst>
  <dgm:cxnLst>
    <dgm:cxn modelId="{6446F437-E009-4907-B965-D9E48562978A}" srcId="{513E1B30-4FC9-4A04-9428-6ABE1A5C5CC3}" destId="{E4C5AB5C-2F11-412A-9CB4-A25E28B3603B}" srcOrd="0" destOrd="0" parTransId="{BCCB5B82-3261-45B2-9EBC-BD5FD9A363FE}" sibTransId="{D7E1908A-C217-4E6D-98B8-A1EAF0F61628}"/>
    <dgm:cxn modelId="{1F0EF3B7-1FB0-4E58-B5A9-802AFB94E4F9}" srcId="{513E1B30-4FC9-4A04-9428-6ABE1A5C5CC3}" destId="{D0D4565A-059C-475B-9527-ED989B558CCE}" srcOrd="1" destOrd="0" parTransId="{F4889FF3-79B8-46AB-946E-05A203D26C9C}" sibTransId="{64900F87-9EF8-412E-8B9F-AB58BB6CD1BF}"/>
    <dgm:cxn modelId="{9881D826-7EE8-49C4-A14C-F424C89ABE95}" srcId="{D0D4565A-059C-475B-9527-ED989B558CCE}" destId="{F343D7B6-0626-467A-A3C2-30A9B30A646B}" srcOrd="0" destOrd="1" parTransId="{6110B2A7-F056-4EBB-BFDC-328FC2A8300E}" sibTransId="{930E04E7-B567-4CDF-B025-299BF8B0C522}"/>
    <dgm:cxn modelId="{A6E9A9B9-0676-4FF1-8BBB-376DAE96ACC6}" srcId="{D0D4565A-059C-475B-9527-ED989B558CCE}" destId="{589A6690-F682-44E3-BDC7-A2E3BD18C827}" srcOrd="1" destOrd="1" parTransId="{B5D57E12-2BCF-4FA6-A120-A95A712F3CF8}" sibTransId="{B3F0CA2E-36B5-4A9E-BA79-C5E3B57A40C5}"/>
    <dgm:cxn modelId="{801641D1-3B64-4CB1-8F71-B5C3DB33080C}" srcId="{D0D4565A-059C-475B-9527-ED989B558CCE}" destId="{52EC500C-0A8D-4690-9AC4-E518449A9979}" srcOrd="2" destOrd="1" parTransId="{B73ACA1B-FD7C-4239-9D9F-820719CDE87C}" sibTransId="{EC96F9FE-EB0B-4A5F-B252-81DC606DEE1C}"/>
    <dgm:cxn modelId="{0AAECD2A-613B-4294-B8A7-9A98B3294867}" srcId="{D0D4565A-059C-475B-9527-ED989B558CCE}" destId="{63335D2E-B494-474E-AB98-94F1F60FFB61}" srcOrd="3" destOrd="1" parTransId="{2F5D839F-19D4-4C99-8F2A-F87B12CC9251}" sibTransId="{6C680BFC-4AFF-4954-93E7-A49654CDD584}"/>
    <dgm:cxn modelId="{A7AE3FA4-4A7E-4F6C-9A19-617BC1DCB991}" type="presOf" srcId="{513E1B30-4FC9-4A04-9428-6ABE1A5C5CC3}" destId="{27F377EC-43C3-408E-A84A-91B5C7B59BC2}" srcOrd="0" destOrd="0" presId="urn:microsoft.com/office/officeart/2008/layout/LinedList"/>
    <dgm:cxn modelId="{FC17B5A8-78C7-4B35-8214-39C5758820B9}" type="presParOf" srcId="{27F377EC-43C3-408E-A84A-91B5C7B59BC2}" destId="{B3E0F7D9-481C-4003-95E6-68678B88984F}" srcOrd="0" destOrd="0" presId="urn:microsoft.com/office/officeart/2008/layout/LinedList"/>
    <dgm:cxn modelId="{64B85C7C-CA8F-46FD-A4D7-AC13F4DCB9E5}" type="presParOf" srcId="{27F377EC-43C3-408E-A84A-91B5C7B59BC2}" destId="{AA3E7458-1AB9-4E26-8F2A-A154327004BF}" srcOrd="1" destOrd="0" presId="urn:microsoft.com/office/officeart/2008/layout/LinedList"/>
    <dgm:cxn modelId="{36707578-2F21-428C-9B45-AC3F0B873D16}" type="presParOf" srcId="{AA3E7458-1AB9-4E26-8F2A-A154327004BF}" destId="{A55D2D59-3BBF-46AB-965F-99602B761BCE}" srcOrd="0" destOrd="1" presId="urn:microsoft.com/office/officeart/2008/layout/LinedList"/>
    <dgm:cxn modelId="{CE88C466-9975-43AF-BA70-5B01C1CBBB9A}" type="presOf" srcId="{E4C5AB5C-2F11-412A-9CB4-A25E28B3603B}" destId="{A55D2D59-3BBF-46AB-965F-99602B761BCE}" srcOrd="0" destOrd="0" presId="urn:microsoft.com/office/officeart/2008/layout/LinedList"/>
    <dgm:cxn modelId="{3FD4CD68-88F4-487C-8F35-EF12F3FFC395}" type="presParOf" srcId="{AA3E7458-1AB9-4E26-8F2A-A154327004BF}" destId="{2C15FC98-4831-42B6-A487-A252DD52F821}" srcOrd="1" destOrd="1" presId="urn:microsoft.com/office/officeart/2008/layout/LinedList"/>
    <dgm:cxn modelId="{0EFD9942-EF25-44FC-AA30-4FF34463F744}" type="presParOf" srcId="{27F377EC-43C3-408E-A84A-91B5C7B59BC2}" destId="{CEFDD4AB-2559-4FB7-86D9-9A9FB308A5D0}" srcOrd="2" destOrd="0" presId="urn:microsoft.com/office/officeart/2008/layout/LinedList"/>
    <dgm:cxn modelId="{61F41DC1-9236-49EF-8391-1A298C388D0F}" type="presParOf" srcId="{27F377EC-43C3-408E-A84A-91B5C7B59BC2}" destId="{104ED5C9-704B-4006-8327-E487D3B5548F}" srcOrd="3" destOrd="0" presId="urn:microsoft.com/office/officeart/2008/layout/LinedList"/>
    <dgm:cxn modelId="{4153C300-E142-4DEC-A58E-237361F6A6F6}" type="presParOf" srcId="{104ED5C9-704B-4006-8327-E487D3B5548F}" destId="{FB549D2B-0AEC-4459-82B7-98E81891B0B1}" srcOrd="0" destOrd="3" presId="urn:microsoft.com/office/officeart/2008/layout/LinedList"/>
    <dgm:cxn modelId="{900B3A0A-746F-4273-9022-5CC732EE8220}" type="presOf" srcId="{D0D4565A-059C-475B-9527-ED989B558CCE}" destId="{FB549D2B-0AEC-4459-82B7-98E81891B0B1}" srcOrd="0" destOrd="0" presId="urn:microsoft.com/office/officeart/2008/layout/LinedList"/>
    <dgm:cxn modelId="{3F739868-C88F-4234-84B0-86CEAF7C6E96}" type="presParOf" srcId="{104ED5C9-704B-4006-8327-E487D3B5548F}" destId="{647B813C-C220-4602-BF16-D4ABBCBE9875}" srcOrd="1" destOrd="3" presId="urn:microsoft.com/office/officeart/2008/layout/LinedList"/>
    <dgm:cxn modelId="{E9C1CB92-4DE7-46BE-8B5E-FB4F7AA209A2}" type="presParOf" srcId="{647B813C-C220-4602-BF16-D4ABBCBE9875}" destId="{74B4906E-8715-4688-90C6-41363FF16367}" srcOrd="0" destOrd="1" presId="urn:microsoft.com/office/officeart/2008/layout/LinedList"/>
    <dgm:cxn modelId="{DD17BA09-CE3A-4083-BB3D-D8A5E28CE6F4}" type="presParOf" srcId="{647B813C-C220-4602-BF16-D4ABBCBE9875}" destId="{A8D96649-AF30-483B-AC31-CEEA83752061}" srcOrd="1" destOrd="1" presId="urn:microsoft.com/office/officeart/2008/layout/LinedList"/>
    <dgm:cxn modelId="{BEF2E021-5774-44CA-AC0F-665E48188ACF}" type="presParOf" srcId="{A8D96649-AF30-483B-AC31-CEEA83752061}" destId="{B7A45F1F-998D-46B9-A63B-78E5A5E487B6}" srcOrd="0" destOrd="1" presId="urn:microsoft.com/office/officeart/2008/layout/LinedList"/>
    <dgm:cxn modelId="{D6160A6E-DD3E-4CEA-8E7F-A4E1EC6EA74C}" type="presParOf" srcId="{A8D96649-AF30-483B-AC31-CEEA83752061}" destId="{56C46A88-81B6-44CB-9F8C-BBBB21463665}" srcOrd="1" destOrd="1" presId="urn:microsoft.com/office/officeart/2008/layout/LinedList"/>
    <dgm:cxn modelId="{18345EDB-2B85-4FA8-B220-567F14BB6121}" type="presOf" srcId="{F343D7B6-0626-467A-A3C2-30A9B30A646B}" destId="{56C46A88-81B6-44CB-9F8C-BBBB21463665}" srcOrd="0" destOrd="0" presId="urn:microsoft.com/office/officeart/2008/layout/LinedList"/>
    <dgm:cxn modelId="{80EE60CE-B902-424A-9142-01B2B40743FC}" type="presParOf" srcId="{A8D96649-AF30-483B-AC31-CEEA83752061}" destId="{97CCFB22-96CA-4F69-8A68-83AA8BD05B52}" srcOrd="2" destOrd="1" presId="urn:microsoft.com/office/officeart/2008/layout/LinedList"/>
    <dgm:cxn modelId="{4119909A-74DB-4394-A570-24665883D6B6}" type="presParOf" srcId="{647B813C-C220-4602-BF16-D4ABBCBE9875}" destId="{26001E2F-167A-4CC4-AA0B-D35574574300}" srcOrd="2" destOrd="1" presId="urn:microsoft.com/office/officeart/2008/layout/LinedList"/>
    <dgm:cxn modelId="{33C8523A-3E26-4380-8FD4-C020CAC20116}" type="presParOf" srcId="{647B813C-C220-4602-BF16-D4ABBCBE9875}" destId="{0D45658D-96AA-4FCA-8ED6-5F6CF4FEBBBC}" srcOrd="3" destOrd="1" presId="urn:microsoft.com/office/officeart/2008/layout/LinedList"/>
    <dgm:cxn modelId="{E408DC00-95E6-436B-854F-99B66BF95E18}" type="presParOf" srcId="{647B813C-C220-4602-BF16-D4ABBCBE9875}" destId="{3FDFDB11-5DDC-4F28-ADCE-860CD0D49501}" srcOrd="4" destOrd="1" presId="urn:microsoft.com/office/officeart/2008/layout/LinedList"/>
    <dgm:cxn modelId="{83B49EBD-841C-43E8-B971-334B69D60D03}" type="presParOf" srcId="{3FDFDB11-5DDC-4F28-ADCE-860CD0D49501}" destId="{D808368F-CC1F-45A9-AE2A-8DAEF8AF81A3}" srcOrd="0" destOrd="4" presId="urn:microsoft.com/office/officeart/2008/layout/LinedList"/>
    <dgm:cxn modelId="{E3F881A0-CA13-4504-9458-9DCC3322FC66}" type="presParOf" srcId="{3FDFDB11-5DDC-4F28-ADCE-860CD0D49501}" destId="{523A97BC-96BC-47A2-9CC4-EF61B461C930}" srcOrd="1" destOrd="4" presId="urn:microsoft.com/office/officeart/2008/layout/LinedList"/>
    <dgm:cxn modelId="{1A5E0B0D-5C3E-4C7B-AC71-2B8D5275EE7F}" type="presOf" srcId="{589A6690-F682-44E3-BDC7-A2E3BD18C827}" destId="{523A97BC-96BC-47A2-9CC4-EF61B461C930}" srcOrd="0" destOrd="0" presId="urn:microsoft.com/office/officeart/2008/layout/LinedList"/>
    <dgm:cxn modelId="{5DDDCED4-6B4C-4712-8253-988E04E068EC}" type="presParOf" srcId="{3FDFDB11-5DDC-4F28-ADCE-860CD0D49501}" destId="{94A582B4-1608-4C3D-A832-E2265301B27F}" srcOrd="2" destOrd="4" presId="urn:microsoft.com/office/officeart/2008/layout/LinedList"/>
    <dgm:cxn modelId="{104E3CEC-AF33-4DF7-A7F9-26852C2743FB}" type="presParOf" srcId="{647B813C-C220-4602-BF16-D4ABBCBE9875}" destId="{A4AD2707-15D4-4372-BC05-88492307A0A4}" srcOrd="5" destOrd="1" presId="urn:microsoft.com/office/officeart/2008/layout/LinedList"/>
    <dgm:cxn modelId="{C42F78D8-6FD6-48EA-8A5B-5FFCFA031F5F}" type="presParOf" srcId="{647B813C-C220-4602-BF16-D4ABBCBE9875}" destId="{EDDCFDB5-860D-42A9-8E5A-3A458E2AA95F}" srcOrd="6" destOrd="1" presId="urn:microsoft.com/office/officeart/2008/layout/LinedList"/>
    <dgm:cxn modelId="{E8D53089-422A-44B9-BCB1-B6A723D1FF3E}" type="presParOf" srcId="{647B813C-C220-4602-BF16-D4ABBCBE9875}" destId="{F79FAA28-4C10-4518-B504-C3F516AAF015}" srcOrd="7" destOrd="1" presId="urn:microsoft.com/office/officeart/2008/layout/LinedList"/>
    <dgm:cxn modelId="{66CD9372-A34D-4B41-B760-52C2AB8BA332}" type="presParOf" srcId="{F79FAA28-4C10-4518-B504-C3F516AAF015}" destId="{6BF7CD36-76CA-44BF-9248-AD039D24AAE1}" srcOrd="0" destOrd="7" presId="urn:microsoft.com/office/officeart/2008/layout/LinedList"/>
    <dgm:cxn modelId="{0F01E6B8-6069-45E7-B03F-D10D136BB502}" type="presParOf" srcId="{F79FAA28-4C10-4518-B504-C3F516AAF015}" destId="{8D65B31A-1201-456E-A1A7-9B58830F17C0}" srcOrd="1" destOrd="7" presId="urn:microsoft.com/office/officeart/2008/layout/LinedList"/>
    <dgm:cxn modelId="{AA0FB759-A3A5-4EE2-B7EB-7C7E780F4E0B}" type="presOf" srcId="{52EC500C-0A8D-4690-9AC4-E518449A9979}" destId="{8D65B31A-1201-456E-A1A7-9B58830F17C0}" srcOrd="0" destOrd="0" presId="urn:microsoft.com/office/officeart/2008/layout/LinedList"/>
    <dgm:cxn modelId="{09B545C0-699B-4BA2-AA9B-E280DF4BEF5C}" type="presParOf" srcId="{F79FAA28-4C10-4518-B504-C3F516AAF015}" destId="{ED0DF4F7-9F4C-4BFE-9014-0441ED94BF6F}" srcOrd="2" destOrd="7" presId="urn:microsoft.com/office/officeart/2008/layout/LinedList"/>
    <dgm:cxn modelId="{23D70198-4B38-46BE-B664-8E87D098CFA0}" type="presParOf" srcId="{647B813C-C220-4602-BF16-D4ABBCBE9875}" destId="{F036D287-0E07-4104-8940-4296390FA572}" srcOrd="8" destOrd="1" presId="urn:microsoft.com/office/officeart/2008/layout/LinedList"/>
    <dgm:cxn modelId="{4674E0DC-953E-478C-B7D3-0965400B73A4}" type="presParOf" srcId="{647B813C-C220-4602-BF16-D4ABBCBE9875}" destId="{3B23F2FD-A7B0-41B1-9DEE-C3AF8CA7AB8D}" srcOrd="9" destOrd="1" presId="urn:microsoft.com/office/officeart/2008/layout/LinedList"/>
    <dgm:cxn modelId="{30CF922C-1675-48C5-81C2-0462854B6107}" type="presParOf" srcId="{647B813C-C220-4602-BF16-D4ABBCBE9875}" destId="{0915CDF1-C313-4251-8D4C-F04C80F76982}" srcOrd="10" destOrd="1" presId="urn:microsoft.com/office/officeart/2008/layout/LinedList"/>
    <dgm:cxn modelId="{1CFC850B-EA6F-4D20-B206-0E1285863F24}" type="presParOf" srcId="{0915CDF1-C313-4251-8D4C-F04C80F76982}" destId="{F93255C5-914A-4726-8F21-2346860E4090}" srcOrd="0" destOrd="10" presId="urn:microsoft.com/office/officeart/2008/layout/LinedList"/>
    <dgm:cxn modelId="{DDAEE70D-2765-450F-A41B-5565335A7B5C}" type="presParOf" srcId="{0915CDF1-C313-4251-8D4C-F04C80F76982}" destId="{14CFC873-70DE-48E9-AF04-96212808641F}" srcOrd="1" destOrd="10" presId="urn:microsoft.com/office/officeart/2008/layout/LinedList"/>
    <dgm:cxn modelId="{D852E701-0E21-4A39-AD6A-EDD39F9F71B3}" type="presOf" srcId="{63335D2E-B494-474E-AB98-94F1F60FFB61}" destId="{14CFC873-70DE-48E9-AF04-96212808641F}" srcOrd="0" destOrd="0" presId="urn:microsoft.com/office/officeart/2008/layout/LinedList"/>
    <dgm:cxn modelId="{505D0A0F-3281-4480-B390-AF2C8D988DFE}" type="presParOf" srcId="{0915CDF1-C313-4251-8D4C-F04C80F76982}" destId="{B66D3A2A-5432-4D71-B8FE-78F002F20FCA}" srcOrd="2" destOrd="10" presId="urn:microsoft.com/office/officeart/2008/layout/LinedList"/>
    <dgm:cxn modelId="{3DA08FD7-6927-4DA8-88D7-0A8FCCEE5AD3}" type="presParOf" srcId="{647B813C-C220-4602-BF16-D4ABBCBE9875}" destId="{64DD30D3-61D8-400C-B330-ECC24218ABAF}" srcOrd="11" destOrd="1" presId="urn:microsoft.com/office/officeart/2008/layout/LinedList"/>
    <dgm:cxn modelId="{D0FAA0C1-3827-4607-977E-EFDE88B41C7A}" type="presParOf" srcId="{647B813C-C220-4602-BF16-D4ABBCBE9875}" destId="{E4D2F094-3379-4CDB-8311-EC51BB0C04F1}" srcOrd="12" destOrd="1" presId="urn:microsoft.com/office/officeart/2008/layout/LinedList"/>
  </dgm:cxnLst>
  <dgm:bg/>
  <dgm:whole>
    <a:ln w="57150" cmpd="sng">
      <a:solidFill>
        <a:srgbClr val="F07F09"/>
      </a:solidFill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229600" cy="3394075"/>
        <a:chOff x="0" y="0"/>
        <a:chExt cx="8229600" cy="3394075"/>
      </a:xfrm>
    </dsp:grpSpPr>
    <dsp:sp modelId="{8E4AE077-89DB-40CE-AC31-72023A55C692}">
      <dsp:nvSpPr>
        <dsp:cNvPr id="4" name="Арка 3"/>
        <dsp:cNvSpPr/>
      </dsp:nvSpPr>
      <dsp:spPr bwMode="white">
        <a:xfrm>
          <a:off x="-3804389" y="-601781"/>
          <a:ext cx="4597637" cy="4597637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ln>
          <a:solidFill>
            <a:srgbClr val="F07F09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-3804389" y="-601781"/>
        <a:ext cx="4597637" cy="4597637"/>
      </dsp:txXfrm>
    </dsp:sp>
    <dsp:sp modelId="{E405D32B-4252-4EC4-809E-6B5F81AE591E}">
      <dsp:nvSpPr>
        <dsp:cNvPr id="7" name="Прямоугольник 6"/>
        <dsp:cNvSpPr/>
      </dsp:nvSpPr>
      <dsp:spPr bwMode="white">
        <a:xfrm>
          <a:off x="367239" y="212062"/>
          <a:ext cx="7862361" cy="424395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36863" tIns="50800" rIns="50800" bIns="508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dirty="0" smtClean="0">
              <a:solidFill>
                <a:schemeClr val="tx1"/>
              </a:solidFill>
              <a:latin typeface="Palatino Linotype" panose="02040502050505030304" pitchFamily="18" charset="0"/>
            </a:rPr>
            <a:t>Энергетическая система</a:t>
          </a:r>
          <a:endParaRPr lang="ru-RU" sz="2000" b="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67239" y="212062"/>
        <a:ext cx="7862361" cy="424395"/>
      </dsp:txXfrm>
    </dsp:sp>
    <dsp:sp modelId="{5F6236E4-E4B8-4177-A8E9-B55F0695711B}">
      <dsp:nvSpPr>
        <dsp:cNvPr id="8" name="Овал 7"/>
        <dsp:cNvSpPr/>
      </dsp:nvSpPr>
      <dsp:spPr bwMode="white">
        <a:xfrm>
          <a:off x="101992" y="159012"/>
          <a:ext cx="530494" cy="530494"/>
        </a:xfrm>
        <a:prstGeom prst="ellipse">
          <a:avLst/>
        </a:prstGeom>
        <a:ln>
          <a:solidFill>
            <a:srgbClr val="F07F09"/>
          </a:solidFill>
        </a:ln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01992" y="159012"/>
        <a:ext cx="530494" cy="530494"/>
      </dsp:txXfrm>
    </dsp:sp>
    <dsp:sp modelId="{2E3A0564-41E1-4444-828D-4E6EE6607C2E}">
      <dsp:nvSpPr>
        <dsp:cNvPr id="9" name="Прямоугольник 8"/>
        <dsp:cNvSpPr/>
      </dsp:nvSpPr>
      <dsp:spPr bwMode="white">
        <a:xfrm>
          <a:off x="671348" y="848451"/>
          <a:ext cx="7558252" cy="424395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36863" tIns="50800" rIns="50800" bIns="508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dirty="0" smtClean="0">
              <a:solidFill>
                <a:schemeClr val="tx1"/>
              </a:solidFill>
              <a:latin typeface="Palatino Linotype" panose="02040502050505030304" pitchFamily="18" charset="0"/>
            </a:rPr>
            <a:t>Электростанция</a:t>
          </a:r>
          <a:endParaRPr lang="ru-RU" sz="2000" b="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671348" y="848451"/>
        <a:ext cx="7558252" cy="424395"/>
      </dsp:txXfrm>
    </dsp:sp>
    <dsp:sp modelId="{5A1E648A-B0F2-41E8-94DB-1D6C6971A343}">
      <dsp:nvSpPr>
        <dsp:cNvPr id="10" name="Овал 9"/>
        <dsp:cNvSpPr/>
      </dsp:nvSpPr>
      <dsp:spPr bwMode="white">
        <a:xfrm>
          <a:off x="406101" y="795401"/>
          <a:ext cx="530494" cy="530494"/>
        </a:xfrm>
        <a:prstGeom prst="ellipse">
          <a:avLst/>
        </a:prstGeom>
        <a:solidFill>
          <a:srgbClr val="0070C0"/>
        </a:solidFill>
        <a:ln>
          <a:solidFill>
            <a:srgbClr val="F07F09"/>
          </a:solidFill>
        </a:ln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406101" y="795401"/>
        <a:ext cx="530494" cy="530494"/>
      </dsp:txXfrm>
    </dsp:sp>
    <dsp:sp modelId="{701B2F13-4139-4242-9E6D-3A88D3D64A30}">
      <dsp:nvSpPr>
        <dsp:cNvPr id="11" name="Прямоугольник 10"/>
        <dsp:cNvSpPr/>
      </dsp:nvSpPr>
      <dsp:spPr bwMode="white">
        <a:xfrm>
          <a:off x="764685" y="1484840"/>
          <a:ext cx="7464915" cy="424395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36863" tIns="50800" rIns="50800" bIns="508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smtClean="0">
              <a:solidFill>
                <a:schemeClr val="tx1"/>
              </a:solidFill>
              <a:latin typeface="Palatino Linotype" panose="02040502050505030304" pitchFamily="18" charset="0"/>
            </a:rPr>
            <a:t>Электрические сети</a:t>
          </a:r>
          <a:endParaRPr lang="ru-RU" sz="2000" b="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764685" y="1484840"/>
        <a:ext cx="7464915" cy="424395"/>
      </dsp:txXfrm>
    </dsp:sp>
    <dsp:sp modelId="{D267EA14-6FAC-4D8B-BF8E-45AD48CC91EC}">
      <dsp:nvSpPr>
        <dsp:cNvPr id="12" name="Овал 11"/>
        <dsp:cNvSpPr/>
      </dsp:nvSpPr>
      <dsp:spPr bwMode="white">
        <a:xfrm>
          <a:off x="499438" y="1431791"/>
          <a:ext cx="530494" cy="530494"/>
        </a:xfrm>
        <a:prstGeom prst="ellipse">
          <a:avLst/>
        </a:prstGeom>
        <a:ln>
          <a:solidFill>
            <a:srgbClr val="F07F09"/>
          </a:solidFill>
        </a:ln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499438" y="1431791"/>
        <a:ext cx="530494" cy="530494"/>
      </dsp:txXfrm>
    </dsp:sp>
    <dsp:sp modelId="{11BAE6EC-EAD0-40F9-98EE-FB7BFE547574}">
      <dsp:nvSpPr>
        <dsp:cNvPr id="13" name="Прямоугольник 12"/>
        <dsp:cNvSpPr/>
      </dsp:nvSpPr>
      <dsp:spPr bwMode="white">
        <a:xfrm>
          <a:off x="671348" y="2121229"/>
          <a:ext cx="7558252" cy="424395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36863" tIns="50800" rIns="50800" bIns="508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solidFill>
                <a:schemeClr val="tx1"/>
              </a:solidFill>
              <a:latin typeface="Palatino Linotype" panose="02040502050505030304" pitchFamily="18" charset="0"/>
            </a:rPr>
            <a:t>Трансформаторная подстанция</a:t>
          </a:r>
          <a:endParaRPr lang="ru-RU" sz="20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671348" y="2121229"/>
        <a:ext cx="7558252" cy="424395"/>
      </dsp:txXfrm>
    </dsp:sp>
    <dsp:sp modelId="{9E9BD941-DD45-4437-A0D7-32D739CB48D6}">
      <dsp:nvSpPr>
        <dsp:cNvPr id="14" name="Овал 13"/>
        <dsp:cNvSpPr/>
      </dsp:nvSpPr>
      <dsp:spPr bwMode="white">
        <a:xfrm>
          <a:off x="406101" y="2068180"/>
          <a:ext cx="530494" cy="530494"/>
        </a:xfrm>
        <a:prstGeom prst="ellipse">
          <a:avLst/>
        </a:prstGeom>
        <a:solidFill>
          <a:srgbClr val="FF0000"/>
        </a:solidFill>
        <a:ln>
          <a:solidFill>
            <a:srgbClr val="F07F09"/>
          </a:solidFill>
        </a:ln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406101" y="2068180"/>
        <a:ext cx="530494" cy="530494"/>
      </dsp:txXfrm>
    </dsp:sp>
    <dsp:sp modelId="{14A01549-E5B1-4184-A451-115F57C99972}">
      <dsp:nvSpPr>
        <dsp:cNvPr id="15" name="Прямоугольник 14"/>
        <dsp:cNvSpPr/>
      </dsp:nvSpPr>
      <dsp:spPr bwMode="white">
        <a:xfrm>
          <a:off x="367239" y="2757618"/>
          <a:ext cx="7862361" cy="424395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36863" tIns="50800" rIns="50800" bIns="508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solidFill>
                <a:schemeClr val="tx1"/>
              </a:solidFill>
              <a:latin typeface="Palatino Linotype" panose="02040502050505030304" pitchFamily="18" charset="0"/>
            </a:rPr>
            <a:t>Предприятие</a:t>
          </a:r>
          <a:endParaRPr lang="ru-RU" sz="20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367239" y="2757618"/>
        <a:ext cx="7862361" cy="424395"/>
      </dsp:txXfrm>
    </dsp:sp>
    <dsp:sp modelId="{19B87987-08BA-45C3-B3F5-EE8E83C15B92}">
      <dsp:nvSpPr>
        <dsp:cNvPr id="16" name="Овал 15"/>
        <dsp:cNvSpPr/>
      </dsp:nvSpPr>
      <dsp:spPr bwMode="white">
        <a:xfrm>
          <a:off x="101992" y="2704569"/>
          <a:ext cx="530494" cy="530494"/>
        </a:xfrm>
        <a:prstGeom prst="ellipse">
          <a:avLst/>
        </a:prstGeom>
        <a:solidFill>
          <a:srgbClr val="993300"/>
        </a:solidFill>
        <a:ln>
          <a:solidFill>
            <a:srgbClr val="F07F09"/>
          </a:solidFill>
        </a:ln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01992" y="2704569"/>
        <a:ext cx="530494" cy="530494"/>
      </dsp:txXfrm>
    </dsp:sp>
    <dsp:sp modelId="{501E4194-E6F6-4DDA-B389-17FD20FE845E}">
      <dsp:nvSpPr>
        <dsp:cNvPr id="3" name="Прямоугольник 2" hidden="1"/>
        <dsp:cNvSpPr/>
      </dsp:nvSpPr>
      <dsp:spPr bwMode="white">
        <a:xfrm>
          <a:off x="89212" y="66255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89212" y="66255"/>
        <a:ext cx="36000" cy="36000"/>
      </dsp:txXfrm>
    </dsp:sp>
    <dsp:sp modelId="{C1C03773-20D2-4C3F-A998-85549A85E84A}">
      <dsp:nvSpPr>
        <dsp:cNvPr id="5" name="Прямоугольник 4" hidden="1"/>
        <dsp:cNvSpPr/>
      </dsp:nvSpPr>
      <dsp:spPr bwMode="white">
        <a:xfrm>
          <a:off x="757248" y="1679038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757248" y="1679038"/>
        <a:ext cx="36000" cy="36000"/>
      </dsp:txXfrm>
    </dsp:sp>
    <dsp:sp modelId="{69BDBB38-50CB-4B96-9A49-52F598792CDF}">
      <dsp:nvSpPr>
        <dsp:cNvPr id="6" name="Прямоугольник 5" hidden="1"/>
        <dsp:cNvSpPr/>
      </dsp:nvSpPr>
      <dsp:spPr bwMode="white">
        <a:xfrm>
          <a:off x="89212" y="3291820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89212" y="3291820"/>
        <a:ext cx="36000" cy="3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3460760" cy="3460760"/>
        <a:chOff x="0" y="0"/>
        <a:chExt cx="3460760" cy="3460760"/>
      </a:xfrm>
    </dsp:grpSpPr>
    <dsp:sp modelId="{08BF3F66-B6D6-464B-AC3F-0893C81841FC}">
      <dsp:nvSpPr>
        <dsp:cNvPr id="3" name="Фигура 2"/>
        <dsp:cNvSpPr/>
      </dsp:nvSpPr>
      <dsp:spPr bwMode="white">
        <a:xfrm>
          <a:off x="2672565" y="1557342"/>
          <a:ext cx="1903418" cy="1903418"/>
        </a:xfrm>
        <a:prstGeom prst="gear9">
          <a:avLst/>
        </a:prstGeom>
        <a:solidFill>
          <a:srgbClr val="F07F09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Проблема</a:t>
          </a:r>
          <a:endParaRPr lang="ru-RU" dirty="0"/>
        </a:p>
      </dsp:txBody>
      <dsp:txXfrm>
        <a:off x="2672565" y="1557342"/>
        <a:ext cx="1903418" cy="1903418"/>
      </dsp:txXfrm>
    </dsp:sp>
    <dsp:sp modelId="{A07D6D1F-9047-44AE-9087-33C9A963DA43}">
      <dsp:nvSpPr>
        <dsp:cNvPr id="6" name="Фигура 5"/>
        <dsp:cNvSpPr/>
      </dsp:nvSpPr>
      <dsp:spPr bwMode="white">
        <a:xfrm>
          <a:off x="1565122" y="1107443"/>
          <a:ext cx="1384304" cy="1384304"/>
        </a:xfrm>
        <a:prstGeom prst="gear6">
          <a:avLst/>
        </a:prstGeom>
        <a:solidFill>
          <a:srgbClr val="F07F09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Задачи</a:t>
          </a:r>
          <a:endParaRPr lang="ru-RU" dirty="0"/>
        </a:p>
      </dsp:txBody>
      <dsp:txXfrm>
        <a:off x="1565122" y="1107443"/>
        <a:ext cx="1384304" cy="1384304"/>
      </dsp:txXfrm>
    </dsp:sp>
    <dsp:sp modelId="{DCFBA639-44C4-4536-B86F-F7B6386BD2AD}">
      <dsp:nvSpPr>
        <dsp:cNvPr id="9" name="Фигура 8"/>
        <dsp:cNvSpPr/>
      </dsp:nvSpPr>
      <dsp:spPr bwMode="white">
        <a:xfrm rot="-900000">
          <a:off x="2340473" y="152415"/>
          <a:ext cx="1356335" cy="1356335"/>
        </a:xfrm>
        <a:prstGeom prst="gear6">
          <a:avLst/>
        </a:prstGeom>
        <a:solidFill>
          <a:srgbClr val="F07F09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Цели</a:t>
          </a:r>
          <a:endParaRPr lang="ru-RU" dirty="0"/>
        </a:p>
      </dsp:txBody>
      <dsp:txXfrm rot="-900000">
        <a:off x="2340473" y="152415"/>
        <a:ext cx="1356335" cy="1356335"/>
      </dsp:txXfrm>
    </dsp:sp>
    <dsp:sp modelId="{6E2A24A0-ECEC-4A85-A8F4-B2CA87974CA9}">
      <dsp:nvSpPr>
        <dsp:cNvPr id="12" name="Круговая стрелка 11"/>
        <dsp:cNvSpPr/>
      </dsp:nvSpPr>
      <dsp:spPr bwMode="white">
        <a:xfrm>
          <a:off x="2521649" y="1277909"/>
          <a:ext cx="2429713" cy="2429713"/>
        </a:xfrm>
        <a:prstGeom prst="circularArrow">
          <a:avLst>
            <a:gd name="adj1" fmla="val 5000"/>
            <a:gd name="adj2" fmla="val 360000"/>
            <a:gd name="adj3" fmla="val 2434839"/>
            <a:gd name="adj4" fmla="val 15905842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521649" y="1277909"/>
        <a:ext cx="2429713" cy="2429713"/>
      </dsp:txXfrm>
    </dsp:sp>
    <dsp:sp modelId="{F48B46B0-0562-4129-AB78-B6BD4C49BEBB}">
      <dsp:nvSpPr>
        <dsp:cNvPr id="13" name="Фигура 12"/>
        <dsp:cNvSpPr/>
      </dsp:nvSpPr>
      <dsp:spPr bwMode="white">
        <a:xfrm>
          <a:off x="1359936" y="844269"/>
          <a:ext cx="1690235" cy="1690235"/>
        </a:xfrm>
        <a:prstGeom prst="leftCircularArrow">
          <a:avLst>
            <a:gd name="adj1" fmla="val 5000"/>
            <a:gd name="adj2" fmla="val -360000"/>
            <a:gd name="adj3" fmla="val 10419125"/>
            <a:gd name="adj4" fmla="val 14837806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359936" y="844269"/>
        <a:ext cx="1690235" cy="1690235"/>
      </dsp:txXfrm>
    </dsp:sp>
    <dsp:sp modelId="{85EDBB9B-DDB9-4851-A833-E16C0B0454EB}">
      <dsp:nvSpPr>
        <dsp:cNvPr id="14" name="Круговая стрелка 13"/>
        <dsp:cNvSpPr/>
      </dsp:nvSpPr>
      <dsp:spPr bwMode="white">
        <a:xfrm>
          <a:off x="2059097" y="-109168"/>
          <a:ext cx="1843893" cy="1843893"/>
        </a:xfrm>
        <a:prstGeom prst="circularArrow">
          <a:avLst>
            <a:gd name="adj1" fmla="val 5000"/>
            <a:gd name="adj2" fmla="val 360000"/>
            <a:gd name="adj3" fmla="val 13347948"/>
            <a:gd name="adj4" fmla="val 10508220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059097" y="-109168"/>
        <a:ext cx="1843893" cy="1843893"/>
      </dsp:txXfrm>
    </dsp:sp>
    <dsp:sp modelId="{47DDBCC2-A56E-4539-9BE5-CF7A65E7CD90}">
      <dsp:nvSpPr>
        <dsp:cNvPr id="4" name="Прямоугольник 3" hidden="1"/>
        <dsp:cNvSpPr/>
      </dsp:nvSpPr>
      <dsp:spPr>
        <a:xfrm>
          <a:off x="3606970" y="1384304"/>
          <a:ext cx="36000" cy="36000"/>
        </a:xfrm>
        <a:prstGeom prst="rect">
          <a:avLst/>
        </a:prstGeom>
      </dsp:spPr>
      <dsp:txXfrm>
        <a:off x="3606970" y="1384304"/>
        <a:ext cx="36000" cy="36000"/>
      </dsp:txXfrm>
    </dsp:sp>
    <dsp:sp modelId="{57A1713E-61B4-481B-BAC1-6DA903E8773F}">
      <dsp:nvSpPr>
        <dsp:cNvPr id="5" name="Прямоугольник 4" hidden="1"/>
        <dsp:cNvSpPr/>
      </dsp:nvSpPr>
      <dsp:spPr>
        <a:xfrm>
          <a:off x="4470768" y="3287722"/>
          <a:ext cx="36000" cy="36000"/>
        </a:xfrm>
        <a:prstGeom prst="rect">
          <a:avLst/>
        </a:prstGeom>
      </dsp:spPr>
      <dsp:txXfrm>
        <a:off x="4470768" y="3287722"/>
        <a:ext cx="36000" cy="36000"/>
      </dsp:txXfrm>
    </dsp:sp>
    <dsp:sp modelId="{1A4F2632-E5CE-45F8-A605-B008F4253679}">
      <dsp:nvSpPr>
        <dsp:cNvPr id="7" name="Прямоугольник 6" hidden="1"/>
        <dsp:cNvSpPr/>
      </dsp:nvSpPr>
      <dsp:spPr>
        <a:xfrm>
          <a:off x="1911198" y="969013"/>
          <a:ext cx="36000" cy="36000"/>
        </a:xfrm>
        <a:prstGeom prst="rect">
          <a:avLst/>
        </a:prstGeom>
      </dsp:spPr>
      <dsp:txXfrm>
        <a:off x="1911198" y="969013"/>
        <a:ext cx="36000" cy="36000"/>
      </dsp:txXfrm>
    </dsp:sp>
    <dsp:sp modelId="{6A6BAE9C-8068-4C2E-B966-DF90D42A2222}">
      <dsp:nvSpPr>
        <dsp:cNvPr id="8" name="Прямоугольник 7" hidden="1"/>
        <dsp:cNvSpPr/>
      </dsp:nvSpPr>
      <dsp:spPr>
        <a:xfrm>
          <a:off x="1461299" y="1834203"/>
          <a:ext cx="36000" cy="36000"/>
        </a:xfrm>
        <a:prstGeom prst="rect">
          <a:avLst/>
        </a:prstGeom>
      </dsp:spPr>
      <dsp:txXfrm>
        <a:off x="1461299" y="1834203"/>
        <a:ext cx="36000" cy="36000"/>
      </dsp:txXfrm>
    </dsp:sp>
    <dsp:sp modelId="{37BF6C99-F883-4A04-A6A3-E5BC18E693AD}">
      <dsp:nvSpPr>
        <dsp:cNvPr id="10" name="Прямоугольник 9" hidden="1"/>
        <dsp:cNvSpPr/>
      </dsp:nvSpPr>
      <dsp:spPr>
        <a:xfrm>
          <a:off x="2153451" y="865190"/>
          <a:ext cx="36000" cy="36000"/>
        </a:xfrm>
        <a:prstGeom prst="rect">
          <a:avLst/>
        </a:prstGeom>
      </dsp:spPr>
      <dsp:txXfrm>
        <a:off x="2153451" y="865190"/>
        <a:ext cx="36000" cy="36000"/>
      </dsp:txXfrm>
    </dsp:sp>
    <dsp:sp modelId="{6FDF913D-443E-436F-9181-012380AB38C3}">
      <dsp:nvSpPr>
        <dsp:cNvPr id="11" name="Прямоугольник 10" hidden="1"/>
        <dsp:cNvSpPr/>
      </dsp:nvSpPr>
      <dsp:spPr>
        <a:xfrm>
          <a:off x="2430312" y="173038"/>
          <a:ext cx="36000" cy="36000"/>
        </a:xfrm>
        <a:prstGeom prst="rect">
          <a:avLst/>
        </a:prstGeom>
      </dsp:spPr>
      <dsp:txXfrm>
        <a:off x="2430312" y="173038"/>
        <a:ext cx="36000" cy="3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6816725" cy="3640455"/>
        <a:chOff x="0" y="0"/>
        <a:chExt cx="6816725" cy="3640455"/>
      </a:xfrm>
    </dsp:grpSpPr>
    <dsp:sp modelId="{B3E0F7D9-481C-4003-95E6-68678B88984F}">
      <dsp:nvSpPr>
        <dsp:cNvPr id="3" name="Прямое соединение 2"/>
        <dsp:cNvSpPr/>
      </dsp:nvSpPr>
      <dsp:spPr bwMode="white">
        <a:xfrm>
          <a:off x="0" y="0"/>
          <a:ext cx="6816725" cy="0"/>
        </a:xfrm>
        <a:prstGeom prst="line">
          <a:avLst/>
        </a:prstGeom>
      </dsp:spPr>
      <dsp:style>
        <a:lnRef idx="1">
          <a:schemeClr val="accent6">
            <a:shade val="80000"/>
            <a:hueOff val="0"/>
            <a:satOff val="0"/>
            <a:lumOff val="0"/>
            <a:alpha val="100000"/>
          </a:schemeClr>
        </a:lnRef>
        <a:fillRef idx="2">
          <a:schemeClr val="accent6">
            <a:shade val="80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0" y="0"/>
        <a:ext cx="6816725" cy="0"/>
      </dsp:txXfrm>
    </dsp:sp>
    <dsp:sp modelId="{A55D2D59-3BBF-46AB-965F-99602B761BCE}">
      <dsp:nvSpPr>
        <dsp:cNvPr id="4" name="Прямоугольник 3"/>
        <dsp:cNvSpPr/>
      </dsp:nvSpPr>
      <dsp:spPr bwMode="white">
        <a:xfrm>
          <a:off x="2726690" y="0"/>
          <a:ext cx="1363345" cy="182022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Обязательная часть (решить задачи)</a:t>
          </a:r>
          <a:endParaRPr lang="ru-RU" sz="1600" b="1" dirty="0">
            <a:solidFill>
              <a:schemeClr val="tx1"/>
            </a:solidFill>
            <a:effectLst/>
            <a:latin typeface="Palatino Linotype" panose="02040502050505030304" pitchFamily="18" charset="0"/>
          </a:endParaRPr>
        </a:p>
      </dsp:txBody>
      <dsp:txXfrm>
        <a:off x="2726690" y="0"/>
        <a:ext cx="1363345" cy="1820228"/>
      </dsp:txXfrm>
    </dsp:sp>
    <dsp:sp modelId="{CEFDD4AB-2559-4FB7-86D9-9A9FB308A5D0}">
      <dsp:nvSpPr>
        <dsp:cNvPr id="5" name="Прямое соединение 4"/>
        <dsp:cNvSpPr/>
      </dsp:nvSpPr>
      <dsp:spPr bwMode="white">
        <a:xfrm>
          <a:off x="0" y="1820228"/>
          <a:ext cx="6816725" cy="0"/>
        </a:xfrm>
        <a:prstGeom prst="line">
          <a:avLst/>
        </a:prstGeom>
      </dsp:spPr>
      <dsp:style>
        <a:lnRef idx="1">
          <a:schemeClr val="accent6">
            <a:shade val="80000"/>
            <a:hueOff val="-300000"/>
            <a:satOff val="16471"/>
            <a:lumOff val="23529"/>
            <a:alpha val="100000"/>
          </a:schemeClr>
        </a:lnRef>
        <a:fillRef idx="2">
          <a:schemeClr val="accent6">
            <a:shade val="80000"/>
            <a:hueOff val="-300000"/>
            <a:satOff val="16471"/>
            <a:lumOff val="23529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0" y="1820228"/>
        <a:ext cx="6816725" cy="0"/>
      </dsp:txXfrm>
    </dsp:sp>
    <dsp:sp modelId="{FB549D2B-0AEC-4459-82B7-98E81891B0B1}">
      <dsp:nvSpPr>
        <dsp:cNvPr id="6" name="Прямоугольник 5"/>
        <dsp:cNvSpPr/>
      </dsp:nvSpPr>
      <dsp:spPr bwMode="white">
        <a:xfrm>
          <a:off x="0" y="1820228"/>
          <a:ext cx="1363345" cy="1820228"/>
        </a:xfrm>
        <a:prstGeom prst="rect">
          <a:avLst/>
        </a:prstGeom>
        <a:ln>
          <a:solidFill>
            <a:srgbClr val="F07F09"/>
          </a:solidFill>
        </a:ln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>
              <a:solidFill>
                <a:schemeClr val="tx1"/>
              </a:solidFill>
              <a:latin typeface="Palatino Linotype" panose="02040502050505030304" pitchFamily="18" charset="0"/>
            </a:rPr>
            <a:t>Творческое задание на выбор:</a:t>
          </a:r>
          <a:endParaRPr lang="ru-RU" sz="1600" b="1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0" y="1820228"/>
        <a:ext cx="1363345" cy="1820228"/>
      </dsp:txXfrm>
    </dsp:sp>
    <dsp:sp modelId="{56C46A88-81B6-44CB-9F8C-BBBB21463665}">
      <dsp:nvSpPr>
        <dsp:cNvPr id="7" name="Прямоугольник 6"/>
        <dsp:cNvSpPr/>
      </dsp:nvSpPr>
      <dsp:spPr bwMode="white">
        <a:xfrm>
          <a:off x="1465596" y="1841642"/>
          <a:ext cx="5351129" cy="42828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smtClean="0">
              <a:solidFill>
                <a:schemeClr val="tx1"/>
              </a:solidFill>
              <a:latin typeface="Palatino Linotype" panose="02040502050505030304" pitchFamily="18" charset="0"/>
            </a:rPr>
            <a:t>Опыт применения</a:t>
          </a:r>
          <a:r>
            <a:rPr lang="ru-RU" sz="1600" b="1" smtClean="0">
              <a:solidFill>
                <a:schemeClr val="tx1"/>
              </a:solidFill>
              <a:latin typeface="Palatino Linotype" panose="02040502050505030304" pitchFamily="18" charset="0"/>
            </a:rPr>
            <a:t> </a:t>
          </a:r>
          <a:r>
            <a:rPr lang="ru-RU" sz="1600" b="0" smtClean="0">
              <a:solidFill>
                <a:schemeClr val="tx1"/>
              </a:solidFill>
              <a:latin typeface="Palatino Linotype" panose="02040502050505030304" pitchFamily="18" charset="0"/>
            </a:rPr>
            <a:t>умных сетей электроснабжения (Smart Grid)</a:t>
          </a:r>
          <a:endParaRPr lang="ru-RU" sz="1600" b="1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1465596" y="1841642"/>
        <a:ext cx="5351129" cy="428289"/>
      </dsp:txXfrm>
    </dsp:sp>
    <dsp:sp modelId="{26001E2F-167A-4CC4-AA0B-D35574574300}">
      <dsp:nvSpPr>
        <dsp:cNvPr id="8" name="Прямое соединение 7"/>
        <dsp:cNvSpPr/>
      </dsp:nvSpPr>
      <dsp:spPr bwMode="white">
        <a:xfrm>
          <a:off x="1363345" y="2269931"/>
          <a:ext cx="5453380" cy="0"/>
        </a:xfrm>
        <a:prstGeom prst="line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rgbClr r="0" g="0" b="0"/>
        </a:effectRef>
        <a:fontRef idx="minor"/>
      </dsp:style>
      <dsp:txXfrm>
        <a:off x="1363345" y="2269931"/>
        <a:ext cx="5453380" cy="0"/>
      </dsp:txXfrm>
    </dsp:sp>
    <dsp:sp modelId="{523A97BC-96BC-47A2-9CC4-EF61B461C930}">
      <dsp:nvSpPr>
        <dsp:cNvPr id="9" name="Прямоугольник 8"/>
        <dsp:cNvSpPr/>
      </dsp:nvSpPr>
      <dsp:spPr bwMode="white">
        <a:xfrm>
          <a:off x="1465596" y="2291345"/>
          <a:ext cx="5351129" cy="42828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smtClean="0">
              <a:solidFill>
                <a:schemeClr val="tx1"/>
              </a:solidFill>
              <a:latin typeface="Palatino Linotype" panose="02040502050505030304" pitchFamily="18" charset="0"/>
            </a:rPr>
            <a:t>Перспективы развития международной энергетической интеграции</a:t>
          </a:r>
          <a:endParaRPr lang="ru-RU" sz="1600" b="1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1465596" y="2291345"/>
        <a:ext cx="5351129" cy="428289"/>
      </dsp:txXfrm>
    </dsp:sp>
    <dsp:sp modelId="{A4AD2707-15D4-4372-BC05-88492307A0A4}">
      <dsp:nvSpPr>
        <dsp:cNvPr id="10" name="Прямое соединение 9"/>
        <dsp:cNvSpPr/>
      </dsp:nvSpPr>
      <dsp:spPr bwMode="white">
        <a:xfrm>
          <a:off x="1363345" y="2719634"/>
          <a:ext cx="5453380" cy="0"/>
        </a:xfrm>
        <a:prstGeom prst="line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rgbClr r="0" g="0" b="0"/>
        </a:effectRef>
        <a:fontRef idx="minor"/>
      </dsp:style>
      <dsp:txXfrm>
        <a:off x="1363345" y="2719634"/>
        <a:ext cx="5453380" cy="0"/>
      </dsp:txXfrm>
    </dsp:sp>
    <dsp:sp modelId="{8D65B31A-1201-456E-A1A7-9B58830F17C0}">
      <dsp:nvSpPr>
        <dsp:cNvPr id="11" name="Прямоугольник 10"/>
        <dsp:cNvSpPr/>
      </dsp:nvSpPr>
      <dsp:spPr bwMode="white">
        <a:xfrm>
          <a:off x="1465596" y="2741048"/>
          <a:ext cx="5351129" cy="42828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1465596" y="2741048"/>
        <a:ext cx="5351129" cy="428289"/>
      </dsp:txXfrm>
    </dsp:sp>
    <dsp:sp modelId="{F036D287-0E07-4104-8940-4296390FA572}">
      <dsp:nvSpPr>
        <dsp:cNvPr id="12" name="Прямое соединение 11"/>
        <dsp:cNvSpPr/>
      </dsp:nvSpPr>
      <dsp:spPr bwMode="white">
        <a:xfrm>
          <a:off x="1363345" y="3169337"/>
          <a:ext cx="5453380" cy="0"/>
        </a:xfrm>
        <a:prstGeom prst="line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rgbClr r="0" g="0" b="0"/>
        </a:effectRef>
        <a:fontRef idx="minor"/>
      </dsp:style>
      <dsp:txXfrm>
        <a:off x="1363345" y="3169337"/>
        <a:ext cx="5453380" cy="0"/>
      </dsp:txXfrm>
    </dsp:sp>
    <dsp:sp modelId="{14CFC873-70DE-48E9-AF04-96212808641F}">
      <dsp:nvSpPr>
        <dsp:cNvPr id="13" name="Прямоугольник 12"/>
        <dsp:cNvSpPr/>
      </dsp:nvSpPr>
      <dsp:spPr bwMode="white">
        <a:xfrm>
          <a:off x="1465596" y="3190752"/>
          <a:ext cx="5351129" cy="42828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smtClean="0">
              <a:solidFill>
                <a:schemeClr val="tx1"/>
              </a:solidFill>
              <a:latin typeface="Palatino Linotype" panose="02040502050505030304" pitchFamily="18" charset="0"/>
            </a:rPr>
            <a:t>Виртуальная экскурсия на производство</a:t>
          </a:r>
          <a:endParaRPr lang="ru-RU" sz="1600" dirty="0">
            <a:solidFill>
              <a:schemeClr val="tx1"/>
            </a:solidFill>
            <a:latin typeface="Palatino Linotype" panose="02040502050505030304" pitchFamily="18" charset="0"/>
          </a:endParaRPr>
        </a:p>
      </dsp:txBody>
      <dsp:txXfrm>
        <a:off x="1465596" y="3190752"/>
        <a:ext cx="5351129" cy="428289"/>
      </dsp:txXfrm>
    </dsp:sp>
    <dsp:sp modelId="{64DD30D3-61D8-400C-B330-ECC24218ABAF}">
      <dsp:nvSpPr>
        <dsp:cNvPr id="14" name="Прямое соединение 13"/>
        <dsp:cNvSpPr/>
      </dsp:nvSpPr>
      <dsp:spPr bwMode="white">
        <a:xfrm>
          <a:off x="1363345" y="3619041"/>
          <a:ext cx="5453380" cy="0"/>
        </a:xfrm>
        <a:prstGeom prst="line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rgbClr r="0" g="0" b="0"/>
        </a:effectRef>
        <a:fontRef idx="minor"/>
      </dsp:style>
      <dsp:txXfrm>
        <a:off x="1363345" y="3619041"/>
        <a:ext cx="5453380" cy="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type="gear6" r:blip="" rot="-15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</a:lstStyle>
          <a:p>
            <a:fld id="{A8ADFD5B-A66C-449C-B6E8-FB716D07777D}" type="datetimeFigureOut">
              <a:rPr lang="ru-RU"/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</a:lstStyle>
          <a:p>
            <a:fld id="{CA5D3BF3-D352-46FC-8343-31F56E6730EA}" type="slidenum">
              <a:rPr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defRPr lang="ru-RU"/>
            </a:pPr>
          </a:p>
        </p:txBody>
      </p:sp>
      <p:sp>
        <p:nvSpPr>
          <p:cNvPr id="4" name="Нижний колонтитул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8685530"/>
            <a:ext cx="2971800" cy="457200"/>
          </a:xfrm>
        </p:spPr>
        <p:txBody>
          <a:bodyPr/>
          <a:lstStyle/>
          <a:p>
            <a:pPr>
              <a:defRPr lang="ru-RU"/>
            </a:pPr>
            <a:r>
              <a:t>Фомина Л.Н., Андреев А.Н.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defRPr lang="ru-RU"/>
            </a:pPr>
          </a:p>
        </p:txBody>
      </p:sp>
      <p:sp>
        <p:nvSpPr>
          <p:cNvPr id="4" name="Нижний колонтитул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8685530"/>
            <a:ext cx="2971800" cy="457200"/>
          </a:xfrm>
        </p:spPr>
        <p:txBody>
          <a:bodyPr/>
          <a:lstStyle/>
          <a:p>
            <a:pPr>
              <a:defRPr lang="ru-RU"/>
            </a:pPr>
            <a:r>
              <a:t>Фомина Л.Н., Андреев А.Н.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/>
            <a:tailEnd type="none"/>
          </a:ln>
        </p:spPr>
      </p:sp>
      <p:sp>
        <p:nvSpPr>
          <p:cNvPr id="3" name="Заметки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  <a:defRPr lang="ru-RU"/>
            </a:pPr>
            <a:endParaRPr lang="ru-RU">
              <a:solidFill>
                <a:srgbClr val="000000"/>
              </a:solidFill>
              <a:latin typeface="Arial" panose="020B0604020202020204" pitchFamily="2" charset="-52"/>
              <a:ea typeface="Microsoft YaHei" panose="020B0503020204020204" charset="-122"/>
              <a:cs typeface="Mangal" pitchFamily="18" charset="0"/>
            </a:endParaRPr>
          </a:p>
        </p:txBody>
      </p:sp>
      <p:sp>
        <p:nvSpPr>
          <p:cNvPr id="4" name="Нижний колонтитул 2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8685530"/>
            <a:ext cx="2971800" cy="457200"/>
          </a:xfrm>
        </p:spPr>
        <p:txBody>
          <a:bodyPr/>
          <a:lstStyle/>
          <a:p>
            <a:pPr>
              <a:defRPr lang="ru-RU"/>
            </a:pPr>
            <a:r>
              <a:t>Фомина Л.Н., Андреев А.Н.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defRPr lang="ru-RU"/>
            </a:pPr>
          </a:p>
        </p:txBody>
      </p:sp>
      <p:sp>
        <p:nvSpPr>
          <p:cNvPr id="4" name="Нижний колонтитул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8685530"/>
            <a:ext cx="2971800" cy="457200"/>
          </a:xfrm>
        </p:spPr>
        <p:txBody>
          <a:bodyPr/>
          <a:lstStyle/>
          <a:p>
            <a:pPr>
              <a:defRPr lang="ru-RU"/>
            </a:pPr>
            <a:r>
              <a:t>Фомина Л.Н., Андреев А.Н.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defRPr lang="ru-RU"/>
            </a:pPr>
          </a:p>
        </p:txBody>
      </p:sp>
      <p:sp>
        <p:nvSpPr>
          <p:cNvPr id="4" name="Нижний колонтитул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8685530"/>
            <a:ext cx="2971800" cy="457200"/>
          </a:xfrm>
        </p:spPr>
        <p:txBody>
          <a:bodyPr/>
          <a:lstStyle/>
          <a:p>
            <a:pPr>
              <a:defRPr lang="ru-RU"/>
            </a:pPr>
            <a:r>
              <a:t>Фомина Л.Н., Андреев А.Н.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/>
            <a:tailEnd type="none"/>
          </a:ln>
        </p:spPr>
      </p:sp>
      <p:sp>
        <p:nvSpPr>
          <p:cNvPr id="3" name="Заметки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  <a:defRPr lang="ru-RU"/>
            </a:pPr>
            <a:endParaRPr lang="ru-RU">
              <a:solidFill>
                <a:srgbClr val="000000"/>
              </a:solidFill>
              <a:latin typeface="Arial" panose="020B0604020202020204" pitchFamily="2" charset="-52"/>
              <a:ea typeface="Microsoft YaHei" panose="020B0503020204020204" charset="-122"/>
              <a:cs typeface="Mangal" pitchFamily="18" charset="0"/>
            </a:endParaRPr>
          </a:p>
        </p:txBody>
      </p:sp>
      <p:sp>
        <p:nvSpPr>
          <p:cNvPr id="4" name="Нижний колонтитул 2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8685530"/>
            <a:ext cx="2971800" cy="457200"/>
          </a:xfrm>
        </p:spPr>
        <p:txBody>
          <a:bodyPr/>
          <a:lstStyle/>
          <a:p>
            <a:pPr>
              <a:defRPr lang="ru-RU"/>
            </a:pPr>
            <a:r>
              <a:t>Фомина Л.Н., Андреев А.Н.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defRPr lang="ru-RU"/>
            </a:pPr>
          </a:p>
        </p:txBody>
      </p:sp>
      <p:sp>
        <p:nvSpPr>
          <p:cNvPr id="4" name="Нижний колонтитул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8685530"/>
            <a:ext cx="2971800" cy="457200"/>
          </a:xfrm>
        </p:spPr>
        <p:txBody>
          <a:bodyPr/>
          <a:lstStyle/>
          <a:p>
            <a:pPr>
              <a:defRPr lang="ru-RU"/>
            </a:pPr>
            <a:r>
              <a:t>Фомина Л.Н., Андреев А.Н.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defRPr lang="ru-RU"/>
            </a:pPr>
          </a:p>
        </p:txBody>
      </p:sp>
      <p:sp>
        <p:nvSpPr>
          <p:cNvPr id="4" name="Нижний колонтитул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8685530"/>
            <a:ext cx="2971800" cy="457200"/>
          </a:xfrm>
        </p:spPr>
        <p:txBody>
          <a:bodyPr/>
          <a:lstStyle/>
          <a:p>
            <a:pPr>
              <a:defRPr lang="ru-RU"/>
            </a:pPr>
            <a:r>
              <a:t>Фомина Л.Н., Андреев А.Н.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defRPr lang="ru-RU"/>
            </a:pPr>
          </a:p>
        </p:txBody>
      </p:sp>
      <p:sp>
        <p:nvSpPr>
          <p:cNvPr id="4" name="Нижний колонтитул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8685530"/>
            <a:ext cx="2971800" cy="457200"/>
          </a:xfrm>
        </p:spPr>
        <p:txBody>
          <a:bodyPr/>
          <a:lstStyle/>
          <a:p>
            <a:pPr>
              <a:defRPr lang="ru-RU"/>
            </a:pPr>
            <a:r>
              <a:t>Фомина Л.Н., Андреев А.Н.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/>
            <a:tailEnd type="none"/>
          </a:ln>
        </p:spPr>
      </p:sp>
      <p:sp>
        <p:nvSpPr>
          <p:cNvPr id="3" name="Заметки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  <a:defRPr lang="ru-RU"/>
            </a:pPr>
            <a:endParaRPr lang="ru-RU">
              <a:solidFill>
                <a:srgbClr val="000000"/>
              </a:solidFill>
              <a:latin typeface="Arial" panose="020B0604020202020204" pitchFamily="2" charset="-52"/>
              <a:ea typeface="Microsoft YaHei" panose="020B0503020204020204" charset="-122"/>
              <a:cs typeface="Mangal" pitchFamily="18" charset="0"/>
            </a:endParaRPr>
          </a:p>
        </p:txBody>
      </p:sp>
      <p:sp>
        <p:nvSpPr>
          <p:cNvPr id="4" name="Нижний колонтитул 2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8685530"/>
            <a:ext cx="2971800" cy="457200"/>
          </a:xfrm>
        </p:spPr>
        <p:txBody>
          <a:bodyPr/>
          <a:lstStyle/>
          <a:p>
            <a:pPr>
              <a:defRPr lang="ru-RU"/>
            </a:pPr>
            <a:r>
              <a:t>Фомина Л.Н., Андреев А.Н.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defRPr lang="ru-RU"/>
            </a:pPr>
          </a:p>
        </p:txBody>
      </p:sp>
      <p:sp>
        <p:nvSpPr>
          <p:cNvPr id="4" name="Нижний колонтитул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8685530"/>
            <a:ext cx="2971800" cy="457200"/>
          </a:xfrm>
        </p:spPr>
        <p:txBody>
          <a:bodyPr/>
          <a:lstStyle/>
          <a:p>
            <a:pPr>
              <a:defRPr lang="ru-RU"/>
            </a:pPr>
            <a:r>
              <a:t>Фомина Л.Н., Андреев А.Н.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ru-RU" smtClean="0">
                <a:solidFill>
                  <a:srgbClr val="FFFFFF"/>
                </a:solidFill>
              </a:rPr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ru-RU" smtClean="0">
                <a:solidFill>
                  <a:schemeClr val="tx2"/>
                </a:solidFill>
              </a:rPr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3D2A26C4-8AD0-7FD0-9E92-7C8568DC6829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D2A37F9-B7D0-7FC1-9E92-419479DC681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ru-RU" smtClean="0"/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400" b="1" smtClean="0">
                <a:solidFill>
                  <a:srgbClr val="FFFFFF"/>
                </a:solidFill>
              </a:rPr>
            </a:fld>
            <a:endParaRPr kumimoji="0" lang="ru-RU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</a:fld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</a:fld>
            <a:endParaRPr kumimoji="0"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</a:fld>
            <a:endParaRPr kumimoji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ru-RU" smtClean="0"/>
            </a:fld>
            <a:endParaRPr kumimoji="0"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ru-RU" smtClean="0"/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800" b="1" smtClean="0">
                <a:solidFill>
                  <a:srgbClr val="FFFFFF"/>
                </a:solidFill>
              </a:rPr>
            </a:fld>
            <a:endParaRPr kumimoji="0" lang="ru-RU" sz="2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6EA6-EFEA-4C30-9264-4F9291A5780D}" type="datetime1">
              <a:rPr lang="ru-RU" smtClean="0"/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7770" y="419101"/>
            <a:ext cx="4085590" cy="2275046"/>
          </a:xfrm>
          <a:prstGeom prst="snip2DiagRect">
            <a:avLst>
              <a:gd name="adj1" fmla="val 12398"/>
              <a:gd name="adj2" fmla="val 1254"/>
            </a:avLst>
          </a:prstGeom>
          <a:noFill/>
          <a:ln w="285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>
            <a:outerShdw blurRad="12700" dist="35921" dir="2700000" algn="ctr">
              <a:schemeClr val="bg2"/>
            </a:outerShdw>
          </a:effectLst>
        </p:spPr>
      </p:pic>
      <p:sp>
        <p:nvSpPr>
          <p:cNvPr id="4" name="TextBox 10"/>
          <p:cNvSpPr/>
          <p:nvPr/>
        </p:nvSpPr>
        <p:spPr>
          <a:xfrm>
            <a:off x="107315" y="4763"/>
            <a:ext cx="1944370" cy="2305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en-US" sz="1400" b="1">
                <a:solidFill>
                  <a:schemeClr val="bg1"/>
                </a:solidFill>
                <a:latin typeface="Century Gothic" panose="020B0502020202020204" pitchFamily="2" charset="0"/>
                <a:ea typeface="Palatino Linotype" panose="02040502050505030304" pitchFamily="18" charset="0"/>
                <a:cs typeface="Arial" panose="020B0604020202020204" pitchFamily="2" charset="-52"/>
              </a:rPr>
              <a:t>www.chemk.org</a:t>
            </a:r>
            <a:endParaRPr lang="en-US" sz="1400" b="1">
              <a:solidFill>
                <a:schemeClr val="bg1"/>
              </a:solidFill>
              <a:latin typeface="Century Gothic" panose="020B0502020202020204" pitchFamily="2" charset="0"/>
              <a:ea typeface="Palatino Linotype" panose="02040502050505030304" pitchFamily="18" charset="0"/>
              <a:cs typeface="Arial" panose="020B0604020202020204" pitchFamily="2" charset="-52"/>
            </a:endParaRPr>
          </a:p>
        </p:txBody>
      </p:sp>
      <p:pic>
        <p:nvPicPr>
          <p:cNvPr id="6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4514378"/>
            <a:ext cx="9138285" cy="62198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"/>
            <a:ext cx="9165590" cy="62198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Скругленный прямоугольник 2"/>
          <p:cNvSpPr/>
          <p:nvPr/>
        </p:nvSpPr>
        <p:spPr>
          <a:xfrm>
            <a:off x="645795" y="1668305"/>
            <a:ext cx="7533640" cy="1191477"/>
          </a:xfrm>
          <a:prstGeom prst="roundRect">
            <a:avLst>
              <a:gd name="adj" fmla="val 16667"/>
            </a:avLst>
          </a:prstGeom>
          <a:solidFill>
            <a:srgbClr val="F07F09"/>
          </a:solidFill>
          <a:ln>
            <a:solidFill>
              <a:srgbClr val="F07F09"/>
            </a:solidFill>
          </a:ln>
          <a:effectLst>
            <a:outerShdw blurRad="107950" dist="12700" dir="5400000" algn="ctr">
              <a:srgbClr val="000000"/>
            </a:outerShdw>
          </a:effectLst>
          <a:sp3d prstMaterial="legacyMatte"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sz="2800" b="1" dirty="0">
                <a:latin typeface="Palatino Linotype" panose="02040502050505030304" pitchFamily="18" charset="0"/>
              </a:rPr>
              <a:t>Урок-экскурсия по теме «Производство, распределение и потребление </a:t>
            </a:r>
            <a:endParaRPr lang="en-US" sz="2800" b="1" dirty="0" smtClean="0">
              <a:latin typeface="Palatino Linotype" panose="02040502050505030304" pitchFamily="18" charset="0"/>
            </a:endParaRPr>
          </a:p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sz="2800" b="1" dirty="0" smtClean="0">
                <a:latin typeface="Palatino Linotype" panose="02040502050505030304" pitchFamily="18" charset="0"/>
              </a:rPr>
              <a:t>электрической </a:t>
            </a:r>
            <a:r>
              <a:rPr lang="ru-RU" sz="2800" b="1" dirty="0">
                <a:latin typeface="Palatino Linotype" panose="02040502050505030304" pitchFamily="18" charset="0"/>
              </a:rPr>
              <a:t>энергии»</a:t>
            </a:r>
            <a:endParaRPr lang="ru-RU" sz="2800" b="1" dirty="0">
              <a:latin typeface="Palatino Linotype" panose="02040502050505030304" pitchFamily="18" charset="0"/>
            </a:endParaRPr>
          </a:p>
        </p:txBody>
      </p:sp>
      <p:sp>
        <p:nvSpPr>
          <p:cNvPr id="10" name="Скругленный прямоугольник 10"/>
          <p:cNvSpPr/>
          <p:nvPr/>
        </p:nvSpPr>
        <p:spPr>
          <a:xfrm>
            <a:off x="3208655" y="3056101"/>
            <a:ext cx="5882640" cy="1130141"/>
          </a:xfrm>
          <a:prstGeom prst="roundRect">
            <a:avLst>
              <a:gd name="adj" fmla="val 16667"/>
            </a:avLst>
          </a:prstGeom>
          <a:solidFill>
            <a:srgbClr val="F07F09"/>
          </a:solidFill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ru-RU">
                <a:solidFill>
                  <a:srgbClr val="FFFFFF"/>
                </a:solidFill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pPr>
            <a:r>
              <a:rPr lang="ru-RU" dirty="0"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для студентов 1 курса специальности </a:t>
            </a:r>
            <a:endParaRPr lang="ru-RU" dirty="0"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>
              <a:defRPr lang="ru-RU">
                <a:solidFill>
                  <a:srgbClr val="FFFFFF"/>
                </a:solidFill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pPr>
            <a:r>
              <a:rPr lang="ru-RU" dirty="0"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27.02.07 Управление качеством продукции, процессов и услуг</a:t>
            </a:r>
            <a:endParaRPr lang="ru-RU" dirty="0"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algn="ctr">
              <a:defRPr lang="ru-RU">
                <a:solidFill>
                  <a:srgbClr val="FFFFFF"/>
                </a:solidFill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pPr>
            <a:endParaRPr lang="ru-RU" dirty="0"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4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49CB-85D0-7FBF-9E92-73EA07DC6826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5" name="Прямоугольник 6"/>
          <p:cNvSpPr/>
          <p:nvPr/>
        </p:nvSpPr>
        <p:spPr>
          <a:xfrm>
            <a:off x="331470" y="150019"/>
            <a:ext cx="8572500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3200" b="1" dirty="0">
                <a:latin typeface="Palatino Linotype" panose="02040502050505030304" pitchFamily="18" charset="0"/>
              </a:rPr>
              <a:t>Пункт «Электрические сети»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  <p:pic>
        <p:nvPicPr>
          <p:cNvPr id="6" name="Изображение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338" y="771551"/>
            <a:ext cx="7515815" cy="412239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2772" y="771550"/>
            <a:ext cx="4690745" cy="258032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4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4B4F-01D0-7FBD-9E92-F7E805DC68A2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5" name="Прямоугольник 6"/>
          <p:cNvSpPr/>
          <p:nvPr/>
        </p:nvSpPr>
        <p:spPr>
          <a:xfrm>
            <a:off x="107315" y="150019"/>
            <a:ext cx="8926202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3200" b="1" dirty="0">
                <a:latin typeface="Palatino Linotype" panose="02040502050505030304" pitchFamily="18" charset="0"/>
              </a:rPr>
              <a:t>Пункт «Трансформаторная подстанция»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" y="2574611"/>
            <a:ext cx="4292853" cy="215741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555" y="87632"/>
            <a:ext cx="8639810" cy="480964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3"/>
          <p:cNvSpPr/>
          <p:nvPr/>
        </p:nvSpPr>
        <p:spPr>
          <a:xfrm>
            <a:off x="6739264" y="1536383"/>
            <a:ext cx="1381125" cy="3981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2200" b="1" i="1">
                <a:latin typeface="Times New Roman" panose="02020603050405020304" pitchFamily="1" charset="-52"/>
                <a:ea typeface="Times New Roman" panose="02020603050405020304" pitchFamily="1" charset="-52"/>
                <a:cs typeface="Times New Roman" panose="02020603050405020304" pitchFamily="1" charset="-52"/>
              </a:rPr>
              <a:t>k &lt; 1</a:t>
            </a:r>
            <a:endParaRPr lang="ru-RU" sz="2200" b="1" i="1">
              <a:latin typeface="Times New Roman" panose="02020603050405020304" pitchFamily="1" charset="-52"/>
              <a:ea typeface="Times New Roman" panose="02020603050405020304" pitchFamily="1" charset="-52"/>
              <a:cs typeface="Times New Roman" panose="02020603050405020304" pitchFamily="1" charset="-52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1524009" y="1536383"/>
            <a:ext cx="1381125" cy="3981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2200" b="1" i="1">
                <a:latin typeface="Times New Roman" panose="02020603050405020304" pitchFamily="1" charset="-52"/>
                <a:ea typeface="Times New Roman" panose="02020603050405020304" pitchFamily="1" charset="-52"/>
                <a:cs typeface="Times New Roman" panose="02020603050405020304" pitchFamily="1" charset="-52"/>
              </a:rPr>
              <a:t>k &gt; 1</a:t>
            </a:r>
            <a:endParaRPr lang="ru-RU" sz="2200" b="1" i="1">
              <a:latin typeface="Times New Roman" panose="02020603050405020304" pitchFamily="1" charset="-52"/>
              <a:ea typeface="Times New Roman" panose="02020603050405020304" pitchFamily="1" charset="-52"/>
              <a:cs typeface="Times New Roman" panose="02020603050405020304" pitchFamily="1" charset="-52"/>
            </a:endParaRPr>
          </a:p>
        </p:txBody>
      </p:sp>
      <p:sp>
        <p:nvSpPr>
          <p:cNvPr id="5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4380-CED0-7FB5-9E92-38E00DDC686D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pic>
        <p:nvPicPr>
          <p:cNvPr id="7" name="Изображение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24" y="1349692"/>
            <a:ext cx="2658745" cy="6915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Изображение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135" y="4466753"/>
            <a:ext cx="4505325" cy="50006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9" y="66690"/>
            <a:ext cx="8927465" cy="4968240"/>
          </a:xfrm>
          <a:prstGeom prst="rect">
            <a:avLst/>
          </a:prstGeom>
          <a:noFill/>
          <a:ln>
            <a:solidFill>
              <a:srgbClr val="F07F09"/>
            </a:solidFill>
          </a:ln>
          <a:effectLst/>
        </p:spPr>
      </p:pic>
      <p:sp>
        <p:nvSpPr>
          <p:cNvPr id="3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4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3C1B-55D0-7FCA-9E92-A39F72DC68F6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5" name="Прямоугольник 6"/>
          <p:cNvSpPr/>
          <p:nvPr/>
        </p:nvSpPr>
        <p:spPr>
          <a:xfrm>
            <a:off x="336550" y="230981"/>
            <a:ext cx="8572500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800" b="1"/>
              <a:t> </a:t>
            </a: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" y="1025366"/>
            <a:ext cx="8897620" cy="37547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4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124F-01D0-7FE4-9E92-F7B15CDC68A2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5" name="Прямоугольник 6"/>
          <p:cNvSpPr/>
          <p:nvPr/>
        </p:nvSpPr>
        <p:spPr>
          <a:xfrm>
            <a:off x="336550" y="230981"/>
            <a:ext cx="8572500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3200" b="1" dirty="0">
                <a:latin typeface="Palatino Linotype" panose="02040502050505030304" pitchFamily="18" charset="0"/>
              </a:rPr>
              <a:t>Интеллектуальная сеть 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" y="1025366"/>
            <a:ext cx="8897620" cy="37547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4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124F-01D0-7FE4-9E92-F7B15CDC68A2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5" name="Прямоугольник 6"/>
          <p:cNvSpPr/>
          <p:nvPr/>
        </p:nvSpPr>
        <p:spPr>
          <a:xfrm>
            <a:off x="336550" y="230981"/>
            <a:ext cx="8572500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3200" b="1" dirty="0">
                <a:latin typeface="Palatino Linotype" panose="02040502050505030304" pitchFamily="18" charset="0"/>
              </a:rPr>
              <a:t>Интеллектуальная сеть 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3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6A50-1ED0-7F9C-9E92-E8C924DC68BD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4" name="Прямоугольник 6"/>
          <p:cNvSpPr/>
          <p:nvPr/>
        </p:nvSpPr>
        <p:spPr>
          <a:xfrm>
            <a:off x="331470" y="150019"/>
            <a:ext cx="8572500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3200" b="1" dirty="0">
                <a:latin typeface="Palatino Linotype" panose="02040502050505030304" pitchFamily="18" charset="0"/>
              </a:rPr>
              <a:t>Пункт «Предприятие»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  <p:pic>
        <p:nvPicPr>
          <p:cNvPr id="5" name="Picture 2" descr="C:\Users\TEMP.EMK\Downloads\ЛР хх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8290" y="1686878"/>
            <a:ext cx="5737225" cy="32270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97231" y="742001"/>
            <a:ext cx="8108315" cy="4848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1600" b="1" dirty="0">
                <a:latin typeface="Palatino Linotype" panose="02040502050505030304" pitchFamily="18" charset="0"/>
              </a:rPr>
              <a:t>Лабораторная работа по теме: «</a:t>
            </a:r>
            <a:r>
              <a:rPr sz="1600" dirty="0">
                <a:latin typeface="Palatino Linotype" panose="02040502050505030304" pitchFamily="18" charset="0"/>
              </a:rPr>
              <a:t>Исследование режимов  работы однофазного трансформатора</a:t>
            </a:r>
            <a:endParaRPr sz="16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3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6A50-1ED0-7F9C-9E92-E8C924DC68BD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4" name="Прямоугольник 6"/>
          <p:cNvSpPr/>
          <p:nvPr/>
        </p:nvSpPr>
        <p:spPr>
          <a:xfrm>
            <a:off x="331470" y="150019"/>
            <a:ext cx="8572500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3200" b="1" dirty="0">
                <a:latin typeface="Palatino Linotype" panose="02040502050505030304" pitchFamily="18" charset="0"/>
              </a:rPr>
              <a:t>Пункт «Предприятие»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214428"/>
            <a:ext cx="8108315" cy="4848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r>
              <a:rPr sz="1600" b="1" smtClean="0">
                <a:latin typeface="Palatino Linotype" panose="02040502050505030304" pitchFamily="18" charset="0"/>
              </a:rPr>
              <a:t>Доклад-резюме «Применение электрического тока в моей будущей профессии»</a:t>
            </a:r>
            <a:endParaRPr sz="1600" b="1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3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6A50-1ED0-7F9C-9E92-E8C924DC68BD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4" name="Прямоугольник 6"/>
          <p:cNvSpPr/>
          <p:nvPr/>
        </p:nvSpPr>
        <p:spPr>
          <a:xfrm>
            <a:off x="331470" y="150019"/>
            <a:ext cx="8572500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3200" b="1" dirty="0">
                <a:latin typeface="Palatino Linotype" panose="02040502050505030304" pitchFamily="18" charset="0"/>
              </a:rPr>
              <a:t>Пункт «Предприятие»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928676"/>
            <a:ext cx="8108315" cy="4848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lvl="0"/>
            <a:r>
              <a:rPr sz="1600" b="1" smtClean="0">
                <a:latin typeface="Palatino Linotype" panose="02040502050505030304" pitchFamily="18" charset="0"/>
              </a:rPr>
              <a:t>Практическая работа  </a:t>
            </a:r>
            <a:r>
              <a:rPr sz="1600" smtClean="0">
                <a:latin typeface="Palatino Linotype" panose="02040502050505030304" pitchFamily="18" charset="0"/>
              </a:rPr>
              <a:t>на определение коэффициента трансформации, КПД трансформатора</a:t>
            </a:r>
            <a:endParaRPr sz="1600" smtClean="0">
              <a:latin typeface="Palatino Linotype" panose="02040502050505030304" pitchFamily="18" charset="0"/>
            </a:endParaRPr>
          </a:p>
          <a:p>
            <a:pPr lvl="0"/>
            <a:endParaRPr sz="1600" smtClean="0">
              <a:latin typeface="Palatino Linotype" panose="02040502050505030304" pitchFamily="18" charset="0"/>
            </a:endParaRPr>
          </a:p>
          <a:p>
            <a:r>
              <a:rPr sz="1600" b="1" smtClean="0">
                <a:latin typeface="Palatino Linotype" panose="02040502050505030304" pitchFamily="18" charset="0"/>
              </a:rPr>
              <a:t>Задание 1. </a:t>
            </a:r>
            <a:r>
              <a:rPr sz="1600" smtClean="0">
                <a:latin typeface="Palatino Linotype" panose="02040502050505030304" pitchFamily="18" charset="0"/>
              </a:rPr>
              <a:t>Трансформатор, содержащий в первичной обмотке 840 витков, повышает напряжение с 220 В до 660 В. Каков коэффициент трансформации и сколько витков содержится во вторичной обмотке трансформатора? В какой обмотке провод будет иметь большую площадь сечения?</a:t>
            </a:r>
            <a:endParaRPr sz="1600" smtClean="0">
              <a:latin typeface="Palatino Linotype" panose="02040502050505030304" pitchFamily="18" charset="0"/>
            </a:endParaRPr>
          </a:p>
          <a:p>
            <a:pPr lvl="0"/>
            <a:endParaRPr sz="160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2581275" y="2397920"/>
            <a:ext cx="1351280" cy="2686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endParaRPr lang="ru-RU">
              <a:latin typeface="Arial" panose="020B0604020202020204" pitchFamily="2" charset="-52"/>
              <a:ea typeface="Microsoft YaHei" panose="020B0503020204020204" charset="-122"/>
              <a:cs typeface="Mangal" pitchFamily="18" charset="0"/>
            </a:endParaRPr>
          </a:p>
        </p:txBody>
      </p:sp>
      <p:sp>
        <p:nvSpPr>
          <p:cNvPr id="3" name="Полилиния 3"/>
          <p:cNvSpPr/>
          <p:nvPr/>
        </p:nvSpPr>
        <p:spPr>
          <a:xfrm>
            <a:off x="1352550" y="1536860"/>
            <a:ext cx="3992880" cy="1083945"/>
          </a:xfrm>
          <a:custGeom>
            <a:avLst/>
            <a:gdLst/>
            <a:ahLst/>
            <a:cxnLst/>
            <a:rect l="0" t="0" r="3992880" b="1445260"/>
            <a:pathLst>
              <a:path w="3992880" h="1445260">
                <a:moveTo>
                  <a:pt x="0" y="169952"/>
                </a:moveTo>
                <a:cubicBezTo>
                  <a:pt x="0" y="124895"/>
                  <a:pt x="49502" y="81638"/>
                  <a:pt x="137523" y="49778"/>
                </a:cubicBezTo>
                <a:cubicBezTo>
                  <a:pt x="225544" y="17918"/>
                  <a:pt x="345053" y="0"/>
                  <a:pt x="469533" y="0"/>
                </a:cubicBezTo>
                <a:lnTo>
                  <a:pt x="3523347" y="0"/>
                </a:lnTo>
                <a:cubicBezTo>
                  <a:pt x="3647827" y="0"/>
                  <a:pt x="3767336" y="17918"/>
                  <a:pt x="3855357" y="49778"/>
                </a:cubicBezTo>
                <a:cubicBezTo>
                  <a:pt x="3943378" y="81638"/>
                  <a:pt x="3992880" y="124895"/>
                  <a:pt x="3992880" y="169952"/>
                </a:cubicBezTo>
                <a:lnTo>
                  <a:pt x="3992880" y="1275308"/>
                </a:lnTo>
                <a:cubicBezTo>
                  <a:pt x="3992880" y="1320365"/>
                  <a:pt x="3943378" y="1363622"/>
                  <a:pt x="3855357" y="1395482"/>
                </a:cubicBezTo>
                <a:cubicBezTo>
                  <a:pt x="3767336" y="1427342"/>
                  <a:pt x="3647827" y="1445260"/>
                  <a:pt x="3523347" y="1445260"/>
                </a:cubicBezTo>
                <a:lnTo>
                  <a:pt x="469533" y="1445260"/>
                </a:lnTo>
                <a:cubicBezTo>
                  <a:pt x="345053" y="1445260"/>
                  <a:pt x="225544" y="1427342"/>
                  <a:pt x="137523" y="1395482"/>
                </a:cubicBezTo>
                <a:cubicBezTo>
                  <a:pt x="49502" y="1363622"/>
                  <a:pt x="0" y="1320365"/>
                  <a:pt x="0" y="1275308"/>
                </a:cubicBezTo>
                <a:close/>
              </a:path>
            </a:pathLst>
          </a:custGeom>
          <a:solidFill>
            <a:srgbClr val="4F81BD"/>
          </a:solidFill>
          <a:ln w="12700" cap="flat" cmpd="sng" algn="ctr">
            <a:solidFill>
              <a:srgbClr val="27405E"/>
            </a:solidFill>
            <a:prstDash val="solid"/>
            <a:headEnd type="none"/>
            <a:tailEnd type="none"/>
          </a:ln>
          <a:effectLst/>
        </p:spPr>
        <p:txBody>
          <a:bodyPr vert="horz" wrap="square" lIns="95885" tIns="51435" rIns="95885" bIns="51435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endParaRPr lang="ru-RU">
              <a:latin typeface="Arial" panose="020B0604020202020204" pitchFamily="2" charset="-52"/>
              <a:ea typeface="Microsoft YaHei" panose="020B0503020204020204" charset="-122"/>
              <a:cs typeface="Mangal" pitchFamily="18" charset="0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2374900" y="1733075"/>
            <a:ext cx="2449830" cy="600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4800">
                <a:solidFill>
                  <a:srgbClr val="FFFFFF"/>
                </a:solidFill>
                <a:latin typeface="Arial" panose="020B0604020202020204" pitchFamily="2" charset="-52"/>
                <a:ea typeface="Microsoft YaHei" panose="020B0503020204020204" charset="-122"/>
                <a:cs typeface="Mangal" pitchFamily="18" charset="0"/>
              </a:rPr>
              <a:t>ИГРА</a:t>
            </a:r>
            <a:endParaRPr lang="ru-RU" sz="4800">
              <a:solidFill>
                <a:srgbClr val="FFFFFF"/>
              </a:solidFill>
              <a:latin typeface="Arial" panose="020B0604020202020204" pitchFamily="2" charset="-52"/>
              <a:ea typeface="Microsoft YaHei" panose="020B0503020204020204" charset="-122"/>
              <a:cs typeface="Mangal" pitchFamily="18" charset="0"/>
            </a:endParaRPr>
          </a:p>
        </p:txBody>
      </p:sp>
      <p:sp>
        <p:nvSpPr>
          <p:cNvPr id="5" name="TextBox 5"/>
          <p:cNvSpPr/>
          <p:nvPr/>
        </p:nvSpPr>
        <p:spPr>
          <a:xfrm>
            <a:off x="1352550" y="3205639"/>
            <a:ext cx="6921500" cy="2225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2800" b="1" dirty="0">
                <a:solidFill>
                  <a:srgbClr val="000000"/>
                </a:solidFill>
                <a:latin typeface="Arial" panose="020B0604020202020204" pitchFamily="2" charset="-52"/>
                <a:ea typeface="Arial" panose="020B0604020202020204" pitchFamily="2" charset="-52"/>
                <a:cs typeface="Arial" panose="020B0604020202020204" pitchFamily="2" charset="-52"/>
              </a:rPr>
              <a:t>https://play.myquiz.ru/i/298164</a:t>
            </a:r>
            <a:endParaRPr lang="ru-RU" sz="2800" b="1" dirty="0">
              <a:solidFill>
                <a:srgbClr val="000000"/>
              </a:solidFill>
              <a:latin typeface="Arial" panose="020B0604020202020204" pitchFamily="2" charset="-52"/>
              <a:ea typeface="Arial" panose="020B0604020202020204" pitchFamily="2" charset="-52"/>
              <a:cs typeface="Arial" panose="020B0604020202020204" pitchFamily="2" charset="-52"/>
            </a:endParaRPr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5345" y="720567"/>
            <a:ext cx="2583180" cy="208692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8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72F6-B8D0-7F84-9E92-4ED13CDC681B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4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5EFD-B3D0-7FA8-9E92-45FD10DC6810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5" name="Текстовое поле1"/>
          <p:cNvSpPr txBox="1"/>
          <p:nvPr/>
        </p:nvSpPr>
        <p:spPr>
          <a:xfrm>
            <a:off x="430530" y="555526"/>
            <a:ext cx="6960235" cy="792088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r>
              <a:rPr sz="1600" dirty="0">
                <a:latin typeface="Palatino Linotype" panose="02040502050505030304" pitchFamily="18" charset="0"/>
              </a:rPr>
              <a:t> </a:t>
            </a:r>
            <a:r>
              <a:rPr lang="ru-RU" sz="3200" b="1" dirty="0">
                <a:latin typeface="Palatino Linotype" panose="02040502050505030304" pitchFamily="18" charset="0"/>
              </a:rPr>
              <a:t>Цель: </a:t>
            </a:r>
            <a:r>
              <a:rPr lang="ru-RU" sz="1600" dirty="0">
                <a:latin typeface="Palatino Linotype" panose="02040502050505030304" pitchFamily="18" charset="0"/>
              </a:rPr>
              <a:t>обеспечить освоение студентами особенностей производства, распределения и потребления электрической энергии.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sp>
        <p:nvSpPr>
          <p:cNvPr id="6" name="Текстовое поле2"/>
          <p:cNvSpPr txBox="1"/>
          <p:nvPr/>
        </p:nvSpPr>
        <p:spPr>
          <a:xfrm>
            <a:off x="1321761" y="1668125"/>
            <a:ext cx="7390765" cy="1767721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r>
              <a:rPr lang="ru-RU" sz="3200" b="1" dirty="0" smtClean="0">
                <a:latin typeface="Palatino Linotype" panose="02040502050505030304" pitchFamily="18" charset="0"/>
              </a:rPr>
              <a:t>Задачи:</a:t>
            </a:r>
            <a:endParaRPr lang="ru-RU" sz="3200" b="1" dirty="0" smtClean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- </a:t>
            </a:r>
            <a:r>
              <a:rPr lang="ru-RU" sz="1600" dirty="0">
                <a:latin typeface="Palatino Linotype" panose="02040502050505030304" pitchFamily="18" charset="0"/>
              </a:rPr>
              <a:t>научиться оценивать качество поступающих в организацию комплектующих изделий техническим регламентам, стандартам, техническим условиям;</a:t>
            </a:r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ru-RU" sz="1600" dirty="0">
                <a:latin typeface="Palatino Linotype" panose="02040502050505030304" pitchFamily="18" charset="0"/>
              </a:rPr>
              <a:t>- научится применять методы и средства технического контроля, согласно этапам технологического процесса производства продукции (работ, услуг).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3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6A50-1ED0-7F9C-9E92-E8C924DC68BD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4" name="Прямоугольник 6"/>
          <p:cNvSpPr/>
          <p:nvPr/>
        </p:nvSpPr>
        <p:spPr>
          <a:xfrm>
            <a:off x="331470" y="150019"/>
            <a:ext cx="8572500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3200" b="1" dirty="0">
                <a:latin typeface="Palatino Linotype" panose="02040502050505030304" pitchFamily="18" charset="0"/>
              </a:rPr>
              <a:t>Пункт «Предприятие»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  <p:pic>
        <p:nvPicPr>
          <p:cNvPr id="5" name="Picture 2" descr="C:\Users\TEMP.EMK\Downloads\ЛР хх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8290" y="1686878"/>
            <a:ext cx="5737225" cy="32270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97231" y="742001"/>
            <a:ext cx="8108315" cy="4848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1600" b="1" dirty="0">
                <a:latin typeface="Palatino Linotype" panose="02040502050505030304" pitchFamily="18" charset="0"/>
              </a:rPr>
              <a:t>Лабораторная работа по теме: «</a:t>
            </a:r>
            <a:r>
              <a:rPr sz="1600" dirty="0">
                <a:latin typeface="Palatino Linotype" panose="02040502050505030304" pitchFamily="18" charset="0"/>
              </a:rPr>
              <a:t>Исследование режимов  работы однофазного трансформатора</a:t>
            </a:r>
            <a:endParaRPr sz="16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3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6A50-1ED0-7F9C-9E92-E8C924DC68BD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4" name="Прямоугольник 6"/>
          <p:cNvSpPr/>
          <p:nvPr/>
        </p:nvSpPr>
        <p:spPr>
          <a:xfrm>
            <a:off x="331470" y="339502"/>
            <a:ext cx="8572500" cy="5495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3200" b="1" dirty="0">
                <a:latin typeface="Palatino Linotype" panose="02040502050505030304" pitchFamily="18" charset="0"/>
              </a:rPr>
              <a:t>Диагностика</a:t>
            </a:r>
            <a:endParaRPr lang="ru-RU" sz="3200" dirty="0">
              <a:latin typeface="Palatino Linotype" panose="02040502050505030304" pitchFamily="18" charset="0"/>
            </a:endParaRPr>
          </a:p>
          <a:p>
            <a:pPr algn="ctr">
              <a:defRPr lang="ru-RU"/>
            </a:pPr>
            <a:endParaRPr lang="ru-RU" sz="32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524000" y="1142990"/>
          <a:ext cx="5691206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3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2435-7BD0-7FD2-9E92-8D876ADC68D8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4" name="Прямоугольник 6"/>
          <p:cNvSpPr/>
          <p:nvPr/>
        </p:nvSpPr>
        <p:spPr>
          <a:xfrm>
            <a:off x="336550" y="230981"/>
            <a:ext cx="8572500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3200" b="1" dirty="0">
                <a:latin typeface="Palatino Linotype" panose="02040502050505030304" pitchFamily="18" charset="0"/>
              </a:rPr>
              <a:t>	Домашнее задание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Схема 8"/>
          <p:cNvGraphicFramePr/>
          <p:nvPr/>
        </p:nvGraphicFramePr>
        <p:xfrm>
          <a:off x="1343026" y="849632"/>
          <a:ext cx="6816725" cy="3640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2581275" y="2397920"/>
            <a:ext cx="1351280" cy="2686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endParaRPr lang="ru-RU">
              <a:latin typeface="Arial" panose="020B0604020202020204" pitchFamily="2" charset="-52"/>
              <a:ea typeface="Microsoft YaHei" panose="020B0503020204020204" charset="-122"/>
              <a:cs typeface="Mangal" pitchFamily="18" charset="0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2374900" y="1733075"/>
            <a:ext cx="2449830" cy="600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/>
            </a:pPr>
            <a:r>
              <a:rPr lang="ru-RU" sz="4800" dirty="0">
                <a:solidFill>
                  <a:srgbClr val="FFFFFF"/>
                </a:solidFill>
                <a:latin typeface="Arial" panose="020B0604020202020204" pitchFamily="2" charset="-52"/>
                <a:ea typeface="Microsoft YaHei" panose="020B0503020204020204" charset="-122"/>
                <a:cs typeface="Mangal" pitchFamily="18" charset="0"/>
              </a:rPr>
              <a:t>ИГРА</a:t>
            </a:r>
            <a:endParaRPr lang="ru-RU" sz="4800" dirty="0">
              <a:solidFill>
                <a:srgbClr val="FFFFFF"/>
              </a:solidFill>
              <a:latin typeface="Arial" panose="020B0604020202020204" pitchFamily="2" charset="-52"/>
              <a:ea typeface="Microsoft YaHei" panose="020B0503020204020204" charset="-122"/>
              <a:cs typeface="Mangal" pitchFamily="18" charset="0"/>
            </a:endParaRPr>
          </a:p>
        </p:txBody>
      </p:sp>
      <p:sp>
        <p:nvSpPr>
          <p:cNvPr id="7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8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72F6-B8D0-7F84-9E92-4ED13CDC681B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9" name="Объект 2"/>
          <p:cNvSpPr txBox="1"/>
          <p:nvPr/>
        </p:nvSpPr>
        <p:spPr>
          <a:xfrm>
            <a:off x="914400" y="1321784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latin typeface="Palatino Linotype" panose="02040502050505030304" pitchFamily="18" charset="0"/>
              </a:rPr>
              <a:t>Запустите корабль в море Знаний. Те ребята, которые считают, что хорошо усвоили тему, помещают свой кораблик в море, а те, кто не уверен в этом, остаются в заливе правил.</a:t>
            </a:r>
            <a:endParaRPr lang="ru-RU" sz="1800" dirty="0" smtClean="0">
              <a:latin typeface="Palatino Linotype" panose="0204050205050503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>
                <a:latin typeface="Palatino Linotype" panose="02040502050505030304" pitchFamily="18" charset="0"/>
              </a:rPr>
              <a:t>ЗАЛИВ ПРАВИЛ</a:t>
            </a:r>
            <a:endParaRPr lang="ru-RU" sz="1800" dirty="0" smtClean="0">
              <a:latin typeface="Palatino Linotype" panose="0204050205050503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>
                <a:latin typeface="Palatino Linotype" panose="02040502050505030304" pitchFamily="18" charset="0"/>
              </a:rPr>
              <a:t>МОРЕ ЗНАНИЙ</a:t>
            </a:r>
            <a:endParaRPr lang="ru-RU" sz="1800" dirty="0" smtClean="0">
              <a:latin typeface="Palatino Linotype" panose="02040502050505030304" pitchFamily="18" charset="0"/>
            </a:endParaRPr>
          </a:p>
        </p:txBody>
      </p:sp>
      <p:sp>
        <p:nvSpPr>
          <p:cNvPr id="10" name="Прямоугольник 6"/>
          <p:cNvSpPr txBox="1"/>
          <p:nvPr/>
        </p:nvSpPr>
        <p:spPr>
          <a:xfrm>
            <a:off x="443048" y="117382"/>
            <a:ext cx="8229600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lang="ru-RU"/>
            </a:pPr>
            <a:r>
              <a:rPr lang="ru-RU" sz="3200" b="1" smtClean="0">
                <a:latin typeface="Palatino Linotype" panose="02040502050505030304" pitchFamily="18" charset="0"/>
              </a:rPr>
              <a:t>Рефлексия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3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7632-7CD0-7F80-9E92-8AD538DC68DF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4" name="Прямоугольник 6"/>
          <p:cNvSpPr/>
          <p:nvPr/>
        </p:nvSpPr>
        <p:spPr>
          <a:xfrm>
            <a:off x="-324544" y="244792"/>
            <a:ext cx="8572500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3200" b="1" dirty="0">
                <a:latin typeface="Palatino Linotype" panose="02040502050505030304" pitchFamily="18" charset="0"/>
              </a:rPr>
              <a:t>		Информационные источники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8876" y="4440848"/>
            <a:ext cx="9144000" cy="62753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4279582"/>
            <a:ext cx="9144000" cy="86391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chemeClr val="accent1"/>
              </a:clrFrom>
              <a:clrTo>
                <a:srgbClr val="000000"/>
              </a:clrTo>
            </a:clrChange>
            <a:clrChange>
              <a:clrFrom>
                <a:schemeClr val="bg1"/>
              </a:clrFrom>
              <a:clrTo>
                <a:srgbClr val="FFFFFF"/>
              </a:clrTo>
            </a:clrChange>
            <a:biLevel thresh="50000"/>
          </a:blip>
          <a:stretch>
            <a:fillRect/>
          </a:stretch>
        </p:blipFill>
        <p:spPr>
          <a:xfrm flipV="1">
            <a:off x="4010025" y="1977867"/>
            <a:ext cx="1123950" cy="78247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24510" y="267494"/>
            <a:ext cx="8229600" cy="538163"/>
          </a:xfrm>
        </p:spPr>
        <p:txBody>
          <a:bodyPr>
            <a:noAutofit/>
          </a:bodyPr>
          <a:lstStyle/>
          <a:p>
            <a:pPr>
              <a:defRPr lang="ru-RU"/>
            </a:pPr>
            <a:r>
              <a:rPr lang="ru-RU" sz="3100" b="1" dirty="0" smtClean="0">
                <a:latin typeface="Palatino Linotype" panose="02040502050505030304" pitchFamily="18" charset="0"/>
              </a:rPr>
              <a:t>Тематическое </a:t>
            </a:r>
            <a:r>
              <a:rPr lang="ru-RU" sz="3100" b="1" dirty="0">
                <a:latin typeface="Palatino Linotype" panose="02040502050505030304" pitchFamily="18" charset="0"/>
              </a:rPr>
              <a:t>содержание и планируемые </a:t>
            </a:r>
            <a:r>
              <a:rPr lang="ru-RU" sz="3100" b="1" dirty="0" smtClean="0">
                <a:latin typeface="Palatino Linotype" panose="02040502050505030304" pitchFamily="18" charset="0"/>
              </a:rPr>
              <a:t>результаты</a:t>
            </a:r>
            <a:r>
              <a:rPr lang="ru-RU" sz="3100" b="1" dirty="0" smtClean="0">
                <a:effectLst/>
                <a:latin typeface="Palatino Linotype" panose="02040502050505030304" pitchFamily="18" charset="0"/>
              </a:rPr>
              <a:t> </a:t>
            </a:r>
            <a:endParaRPr lang="ru-RU" sz="31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4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5EFD-B3D0-7FA8-9E92-45FD10DC6810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5" name="Текстовое поле1"/>
          <p:cNvSpPr txBox="1"/>
          <p:nvPr/>
        </p:nvSpPr>
        <p:spPr>
          <a:xfrm>
            <a:off x="402353" y="1059582"/>
            <a:ext cx="6960235" cy="702613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pPr algn="just" defTabSz="449580">
              <a:tabLst>
                <a:tab pos="396240" algn="l"/>
              </a:tabLst>
              <a:defRPr lang="ru-RU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600" dirty="0">
                <a:latin typeface="Palatino Linotype" panose="02040502050505030304" pitchFamily="18" charset="0"/>
              </a:rPr>
              <a:t> </a:t>
            </a:r>
            <a:r>
              <a:rPr lang="ru-RU" sz="1600" b="1" dirty="0" smtClean="0">
                <a:latin typeface="Palatino Linotype" panose="02040502050505030304" pitchFamily="18" charset="0"/>
              </a:rPr>
              <a:t>Вид </a:t>
            </a:r>
            <a:r>
              <a:rPr lang="ru-RU" sz="1600" b="1" dirty="0">
                <a:latin typeface="Palatino Linotype" panose="02040502050505030304" pitchFamily="18" charset="0"/>
              </a:rPr>
              <a:t>деятельности:</a:t>
            </a:r>
            <a:r>
              <a:rPr lang="ru-RU" sz="1600" dirty="0">
                <a:latin typeface="Palatino Linotype" panose="02040502050505030304" pitchFamily="18" charset="0"/>
              </a:rPr>
              <a:t> контроль качества продукции на каждой стадии производственного процесса</a:t>
            </a:r>
            <a:endParaRPr sz="1600" dirty="0">
              <a:latin typeface="Palatino Linotype" panose="02040502050505030304" pitchFamily="18" charset="0"/>
            </a:endParaRPr>
          </a:p>
        </p:txBody>
      </p:sp>
      <p:sp>
        <p:nvSpPr>
          <p:cNvPr id="6" name="Текстовое поле2"/>
          <p:cNvSpPr txBox="1"/>
          <p:nvPr/>
        </p:nvSpPr>
        <p:spPr>
          <a:xfrm>
            <a:off x="755576" y="1995686"/>
            <a:ext cx="7390765" cy="648072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pPr algn="just" defTabSz="449580">
              <a:tabLst>
                <a:tab pos="396240" algn="l"/>
              </a:tabLst>
              <a:defRPr lang="ru-RU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ru-RU" sz="1600" b="1" dirty="0" smtClean="0">
                <a:latin typeface="Palatino Linotype" panose="02040502050505030304" pitchFamily="18" charset="0"/>
              </a:rPr>
              <a:t>Перечень </a:t>
            </a:r>
            <a:r>
              <a:rPr lang="ru-RU" sz="1600" b="1" dirty="0">
                <a:latin typeface="Palatino Linotype" panose="02040502050505030304" pitchFamily="18" charset="0"/>
              </a:rPr>
              <a:t>общих компетенций (</a:t>
            </a:r>
            <a:r>
              <a:rPr lang="ru-RU" sz="1600" b="1" dirty="0" smtClean="0">
                <a:latin typeface="Palatino Linotype" panose="02040502050505030304" pitchFamily="18" charset="0"/>
              </a:rPr>
              <a:t>код): </a:t>
            </a:r>
            <a:r>
              <a:rPr lang="ru-RU" sz="1600" dirty="0" smtClean="0">
                <a:latin typeface="Palatino Linotype" panose="02040502050505030304" pitchFamily="18" charset="0"/>
              </a:rPr>
              <a:t>ОК.01</a:t>
            </a:r>
            <a:r>
              <a:rPr lang="ru-RU" sz="1600" dirty="0">
                <a:latin typeface="Palatino Linotype" panose="02040502050505030304" pitchFamily="18" charset="0"/>
              </a:rPr>
              <a:t> </a:t>
            </a:r>
            <a:r>
              <a:rPr lang="ru-RU" sz="1600" dirty="0" smtClean="0">
                <a:latin typeface="Palatino Linotype" panose="02040502050505030304" pitchFamily="18" charset="0"/>
              </a:rPr>
              <a:t>, ОК.02, ОК.03, ОК.04, ОК.05</a:t>
            </a:r>
            <a:endParaRPr lang="ru-RU" sz="1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Текстовое поле2"/>
          <p:cNvSpPr txBox="1"/>
          <p:nvPr/>
        </p:nvSpPr>
        <p:spPr>
          <a:xfrm>
            <a:off x="1115617" y="2850439"/>
            <a:ext cx="7596910" cy="2043505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numCol="1" spcCol="215900" anchor="t"/>
          <a:lstStyle/>
          <a:p>
            <a:r>
              <a:rPr lang="ru-RU" sz="1600" b="1" dirty="0" smtClean="0">
                <a:latin typeface="Palatino Linotype" panose="02040502050505030304" pitchFamily="18" charset="0"/>
              </a:rPr>
              <a:t>Перечень </a:t>
            </a:r>
            <a:r>
              <a:rPr lang="ru-RU" sz="1600" b="1" dirty="0">
                <a:latin typeface="Palatino Linotype" panose="02040502050505030304" pitchFamily="18" charset="0"/>
              </a:rPr>
              <a:t>профессиональных компетенций (код и наименование</a:t>
            </a:r>
            <a:r>
              <a:rPr lang="ru-RU" sz="1600" b="1" dirty="0" smtClean="0">
                <a:latin typeface="Palatino Linotype" panose="02040502050505030304" pitchFamily="18" charset="0"/>
              </a:rPr>
              <a:t>):</a:t>
            </a:r>
            <a:endParaRPr lang="ru-RU" sz="1600" b="1" dirty="0" smtClean="0">
              <a:latin typeface="Palatino Linotype" panose="02040502050505030304" pitchFamily="18" charset="0"/>
            </a:endParaRPr>
          </a:p>
          <a:p>
            <a:r>
              <a:rPr lang="ru-RU" sz="1600" dirty="0">
                <a:latin typeface="Palatino Linotype" panose="02040502050505030304" pitchFamily="18" charset="0"/>
              </a:rPr>
              <a:t>ПК 1.1. Оценивать соответствие качества поступающих в организацию сырья, материалов, полуфабрикатов, комплектующих изделий техническим регламентам, стандартам (техническим условиям), условиям поставок и договоров.</a:t>
            </a:r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ru-RU" sz="1600" dirty="0">
                <a:latin typeface="Palatino Linotype" panose="02040502050505030304" pitchFamily="18" charset="0"/>
              </a:rPr>
              <a:t>ПК 1.2. Применять методы и средства технического контроля, согласно этапам технологического процесса производства продукции (работ, услуг) (по отраслям).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95486"/>
            <a:ext cx="8229600" cy="538163"/>
          </a:xfrm>
        </p:spPr>
        <p:txBody>
          <a:bodyPr>
            <a:noAutofit/>
          </a:bodyPr>
          <a:lstStyle/>
          <a:p>
            <a:pPr>
              <a:defRPr lang="ru-RU"/>
            </a:pPr>
            <a:r>
              <a:rPr lang="ru-RU" sz="3200" b="1" dirty="0">
                <a:effectLst/>
                <a:latin typeface="Palatino Linotype" panose="02040502050505030304" pitchFamily="18" charset="0"/>
              </a:rPr>
              <a:t>Экскурсия </a:t>
            </a:r>
            <a:endParaRPr lang="ru-RU" sz="3200" b="1" dirty="0">
              <a:effectLst/>
              <a:latin typeface="Palatino Linotype" panose="02040502050505030304" pitchFamily="18" charset="0"/>
            </a:endParaRPr>
          </a:p>
        </p:txBody>
      </p:sp>
      <p:graphicFrame>
        <p:nvGraphicFramePr>
          <p:cNvPr id="3" name="Объект 6"/>
          <p:cNvGraphicFramePr>
            <a:graphicFrameLocks noGrp="1"/>
          </p:cNvGraphicFramePr>
          <p:nvPr>
            <p:ph type="body" idx="4294967295"/>
          </p:nvPr>
        </p:nvGraphicFramePr>
        <p:xfrm>
          <a:off x="1115616" y="987574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5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26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2CBC-F2D0-7FDA-9E92-048F62DC6851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11" y="411481"/>
            <a:ext cx="8829675" cy="28717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4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05F9-B7D0-7FF3-9E92-41A64BDC6814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5" name="Прямоугольник 6"/>
          <p:cNvSpPr/>
          <p:nvPr/>
        </p:nvSpPr>
        <p:spPr>
          <a:xfrm>
            <a:off x="336550" y="230981"/>
            <a:ext cx="8572500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800" b="1"/>
              <a:t> </a:t>
            </a:r>
            <a:endParaRPr lang="ru-RU" sz="2800" b="1"/>
          </a:p>
        </p:txBody>
      </p:sp>
      <p:sp>
        <p:nvSpPr>
          <p:cNvPr id="6" name="Заголовок 1"/>
          <p:cNvSpPr/>
          <p:nvPr/>
        </p:nvSpPr>
        <p:spPr>
          <a:xfrm>
            <a:off x="508000" y="246225"/>
            <a:ext cx="8229600" cy="5381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marL="0" marR="0" indent="0" algn="ctr" defTabSz="914400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None/>
              <a:defRPr lang="ru-RU" sz="5400" b="0" i="0" u="none" strike="noStrike" kern="1" spc="0" baseline="0">
                <a:solidFill>
                  <a:schemeClr val="tx2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5pPr>
            <a:lvl6pPr marL="22860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6pPr>
            <a:lvl7pPr marL="2743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7pPr>
            <a:lvl8pPr marL="3200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8pPr>
            <a:lvl9pPr marL="3657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9pPr>
          </a:lstStyle>
          <a:p>
            <a:pPr>
              <a:defRPr lang="ru-RU"/>
            </a:pPr>
            <a:r>
              <a:rPr lang="ru-RU" sz="3200" b="1" dirty="0">
                <a:solidFill>
                  <a:schemeClr val="tx1"/>
                </a:solidFill>
                <a:effectLst/>
              </a:rPr>
              <a:t>Пункт «Энергетическая система» 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1"/>
          <p:cNvSpPr/>
          <p:nvPr/>
        </p:nvSpPr>
        <p:spPr>
          <a:xfrm>
            <a:off x="508000" y="3540442"/>
            <a:ext cx="7938770" cy="69246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b="1" dirty="0">
                <a:latin typeface="Palatino Linotype" panose="02040502050505030304" pitchFamily="18" charset="0"/>
              </a:rPr>
              <a:t>Диспетчерские управления </a:t>
            </a:r>
            <a:r>
              <a:rPr lang="en-US" b="1" dirty="0">
                <a:latin typeface="Palatino Linotype" panose="02040502050505030304" pitchFamily="18" charset="0"/>
              </a:rPr>
              <a:t> </a:t>
            </a:r>
            <a:r>
              <a:rPr lang="en-US" b="1" dirty="0" smtClean="0">
                <a:latin typeface="Palatino Linotype" panose="02040502050505030304" pitchFamily="18" charset="0"/>
              </a:rPr>
              <a:t>- </a:t>
            </a:r>
            <a:r>
              <a:rPr dirty="0" smtClean="0">
                <a:latin typeface="Palatino Linotype" panose="02040502050505030304" pitchFamily="18" charset="0"/>
              </a:rPr>
              <a:t>распределение </a:t>
            </a:r>
            <a:r>
              <a:rPr dirty="0">
                <a:latin typeface="Palatino Linotype" panose="02040502050505030304" pitchFamily="18" charset="0"/>
              </a:rPr>
              <a:t>мощностей между электростанциями, регулирование частоты, напряжений, </a:t>
            </a:r>
            <a:r>
              <a:rPr dirty="0" smtClean="0">
                <a:latin typeface="Palatino Linotype" panose="02040502050505030304" pitchFamily="18" charset="0"/>
              </a:rPr>
              <a:t>ввод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dirty="0" smtClean="0">
                <a:latin typeface="Palatino Linotype" panose="02040502050505030304" pitchFamily="18" charset="0"/>
              </a:rPr>
              <a:t>и </a:t>
            </a:r>
            <a:r>
              <a:rPr dirty="0">
                <a:latin typeface="Palatino Linotype" panose="02040502050505030304" pitchFamily="18" charset="0"/>
              </a:rPr>
              <a:t>вывод оборудования, </a:t>
            </a:r>
            <a:r>
              <a:rPr dirty="0" smtClean="0">
                <a:latin typeface="Palatino Linotype" panose="02040502050505030304" pitchFamily="18" charset="0"/>
              </a:rPr>
              <a:t>ликвидаци</a:t>
            </a:r>
            <a:r>
              <a:rPr lang="ru-RU" dirty="0">
                <a:latin typeface="Palatino Linotype" panose="02040502050505030304" pitchFamily="18" charset="0"/>
              </a:rPr>
              <a:t>я</a:t>
            </a:r>
            <a:r>
              <a:rPr dirty="0" smtClean="0">
                <a:latin typeface="Palatino Linotype" panose="02040502050505030304" pitchFamily="18" charset="0"/>
              </a:rPr>
              <a:t> </a:t>
            </a:r>
            <a:r>
              <a:rPr dirty="0">
                <a:latin typeface="Palatino Linotype" panose="02040502050505030304" pitchFamily="18" charset="0"/>
              </a:rPr>
              <a:t>аварий.</a:t>
            </a:r>
            <a:endParaRPr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0844" y="737245"/>
          <a:ext cx="8512489" cy="41746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08174"/>
                <a:gridCol w="2126953"/>
                <a:gridCol w="2455564"/>
                <a:gridCol w="2221798"/>
              </a:tblGrid>
              <a:tr h="684674">
                <a:tc>
                  <a:txBody>
                    <a:bodyPr/>
                    <a:lstStyle/>
                    <a:p>
                      <a:pPr marL="0" marR="0" indent="-635" algn="ctr"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Типы электростанций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indent="-635" algn="ctr"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(количество)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Calibri" panose="020F0502020204030204" pitchFamily="2" charset="0"/>
                        <a:cs typeface="Calibri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35" algn="ctr"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Механизм получения электроэнергии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Calibri" panose="020F0502020204030204" pitchFamily="2" charset="0"/>
                        <a:cs typeface="Calibri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35" algn="ctr"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Преимущества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Calibri" panose="020F0502020204030204" pitchFamily="2" charset="0"/>
                        <a:cs typeface="Calibri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35" algn="ctr" defTabSz="914400">
                        <a:spcAft>
                          <a:spcPts val="0"/>
                        </a:spcAft>
                        <a:buNone/>
                        <a:tabLst>
                          <a:tab pos="21844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Недостатки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Calibri" panose="020F0502020204030204" pitchFamily="2" charset="0"/>
                        <a:cs typeface="Calibri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979646">
                <a:tc>
                  <a:txBody>
                    <a:bodyPr/>
                    <a:lstStyle/>
                    <a:p>
                      <a:pPr marL="0" marR="0" indent="-635" algn="ctr"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ТЭС 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– 66%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indent="-635" algn="ctr"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Выработка 61% 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Calibri" panose="020F0502020204030204" pitchFamily="2" charset="0"/>
                        <a:cs typeface="Calibri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35" algn="just"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энергия топлива &gt; энергия пара &gt; механическую энергию &gt;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indent="-635" algn="just"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электроэнергия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Calibri" panose="020F0502020204030204" pitchFamily="2" charset="0"/>
                        <a:cs typeface="Calibri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717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Быстрое строительство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717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Энергия + тепло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717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Дешевое топливо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Calibri" panose="020F0502020204030204" pitchFamily="2" charset="0"/>
                        <a:cs typeface="Calibri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844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Много отходов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844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Энергия дорогая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844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Низкий КПД 40%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Calibri" panose="020F0502020204030204" pitchFamily="2" charset="0"/>
                        <a:cs typeface="Calibri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DE8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indent="-635" algn="ctr"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ГЭС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 – 20%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indent="-635" algn="ctr"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Выработка 19%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Calibri" panose="020F0502020204030204" pitchFamily="2" charset="0"/>
                        <a:cs typeface="Calibri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35" algn="just"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энергия атомных ядер &gt; энергия пара &gt; механическую энергию &gt;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indent="-635" algn="just"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электроэнергия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Calibri" panose="020F0502020204030204" pitchFamily="2" charset="0"/>
                        <a:cs typeface="Calibri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717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Длительная эксплуатация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717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КПД 90%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717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Дешевая энергия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Calibri" panose="020F0502020204030204" pitchFamily="2" charset="0"/>
                        <a:cs typeface="Calibri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844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Опасность радиации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844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Малый срок эксплуатации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844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Проблема утилизации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Calibri" panose="020F0502020204030204" pitchFamily="2" charset="0"/>
                        <a:cs typeface="Calibri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DE8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indent="-635" algn="ctr"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АЭС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 – 12%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indent="-635" algn="ctr"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Выработка 20%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Calibri" panose="020F0502020204030204" pitchFamily="2" charset="0"/>
                        <a:cs typeface="Calibri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35" algn="just"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механическую энергию падающей воды &gt; механическую энергию турбин &gt;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0" marR="0" indent="-635" algn="just"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электроэнергия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Calibri" panose="020F0502020204030204" pitchFamily="2" charset="0"/>
                        <a:cs typeface="Calibri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717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Строятся в любом месте</a:t>
                      </a:r>
                      <a:endParaRPr lang="ru-RU" sz="140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717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Малое количество топлива</a:t>
                      </a:r>
                      <a:endParaRPr lang="ru-RU" sz="140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717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КПД 80%</a:t>
                      </a:r>
                      <a:endParaRPr lang="ru-RU" sz="140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Calibri" panose="020F0502020204030204" pitchFamily="2" charset="0"/>
                        <a:cs typeface="Calibri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D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844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Длительное строительство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844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Большие зоны затопления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marL="342900" marR="0" indent="-342900" algn="just" defTabSz="914400">
                        <a:spcAft>
                          <a:spcPts val="0"/>
                        </a:spcAft>
                        <a:buFont typeface="Arial" panose="020B0604020202020204" pitchFamily="2" charset="-52"/>
                        <a:buChar char="•"/>
                        <a:tabLst>
                          <a:tab pos="218440" algn="l"/>
                        </a:tabLst>
                        <a:defRPr lang="en-US">
                          <a:solidFill>
                            <a:srgbClr val="000000"/>
                          </a:solidFill>
                          <a:latin typeface="Century Gothic" panose="020B0502020202020204" pitchFamily="2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defRPr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Изменение климата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Calibri" panose="020F0502020204030204" pitchFamily="2" charset="0"/>
                        <a:cs typeface="Calibri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DE8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03835"/>
            <a:ext cx="8229600" cy="430530"/>
          </a:xfrm>
        </p:spPr>
        <p:txBody>
          <a:bodyPr>
            <a:noAutofit/>
          </a:bodyPr>
          <a:lstStyle/>
          <a:p>
            <a:pPr>
              <a:defRPr lang="ru-RU"/>
            </a:pPr>
            <a:r>
              <a:rPr lang="ru-RU" sz="3200" b="1" dirty="0">
                <a:effectLst/>
                <a:latin typeface="Palatino Linotype" panose="02040502050505030304" pitchFamily="18" charset="0"/>
              </a:rPr>
              <a:t>Пункт «Электростанция» </a:t>
            </a:r>
            <a:endParaRPr lang="ru-RU" sz="3200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4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4648-06D0-7FB0-9E92-F0E508DC68A5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pic>
        <p:nvPicPr>
          <p:cNvPr id="5" name="Picture 2" descr="https://cheges.rushydro.ru/local/templates/main_rushydro/img/gray-pixe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578" y="-102394"/>
            <a:ext cx="9525" cy="71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564" y="2568417"/>
            <a:ext cx="9525" cy="71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 descr="https://cheges.rushydro.ru/local/templates/main_rushydro/img/gray-pixe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984" y="11907"/>
            <a:ext cx="9525" cy="71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 descr="https://cheges.rushydro.ru/local/templates/main_rushydro/img/gray-pixe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84" y="126207"/>
            <a:ext cx="9525" cy="714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9" descr="https://cheges.rushydro.ru/local/templates/main_rushydro/img/gray-pixe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83" y="240506"/>
            <a:ext cx="9525" cy="71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yarllo.ru/wp-content/uploads/b/d/e/bdee173e8c5dd7f780f13f647ae77649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868" y="508220"/>
            <a:ext cx="8186658" cy="460519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4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49CB-85D0-7FBF-9E92-73EA07DC6826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5" name="Прямоугольник 6"/>
          <p:cNvSpPr/>
          <p:nvPr/>
        </p:nvSpPr>
        <p:spPr>
          <a:xfrm>
            <a:off x="331470" y="150019"/>
            <a:ext cx="8572500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3200" b="1" dirty="0">
                <a:latin typeface="Palatino Linotype" panose="02040502050505030304" pitchFamily="18" charset="0"/>
              </a:rPr>
              <a:t>Пункт «Электрические сети»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4" name="Прямоугольник с одним вырезанным углом 5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3C1B-55D0-7FCA-9E92-A39F72DC68F6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5" name="Прямоугольник 6"/>
          <p:cNvSpPr/>
          <p:nvPr/>
        </p:nvSpPr>
        <p:spPr>
          <a:xfrm>
            <a:off x="336550" y="230981"/>
            <a:ext cx="8572500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2800" b="1"/>
              <a:t> </a:t>
            </a:r>
            <a:endParaRPr lang="ru-RU" sz="2800" b="1"/>
          </a:p>
        </p:txBody>
      </p:sp>
      <p:pic>
        <p:nvPicPr>
          <p:cNvPr id="2050" name="Picture 2" descr="https://konspekta.net/lektsiiorgimg/baza7/1905521842321.files/image04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6802100"/>
            <a:ext cx="10517632" cy="74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72964"/>
            <a:ext cx="5950826" cy="418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1470" y="150019"/>
            <a:ext cx="8572500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3200" b="1" dirty="0">
                <a:latin typeface="Palatino Linotype" panose="02040502050505030304" pitchFamily="18" charset="0"/>
              </a:rPr>
              <a:t>Пункт «Электрические сети»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/>
        </p:nvGraphicFramePr>
        <p:xfrm>
          <a:off x="460701" y="737648"/>
          <a:ext cx="8251825" cy="4305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2765"/>
                <a:gridCol w="2012315"/>
                <a:gridCol w="2096419"/>
                <a:gridCol w="2340326"/>
              </a:tblGrid>
              <a:tr h="46101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Виды электрических сетей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78205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Источники электроэнергии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Потребители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  <a:p>
                      <a:pPr algn="ctr">
                        <a:defRPr lang="ru-RU"/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электроэнергии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Характеристика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61531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tabLst>
                          <a:tab pos="1706245" algn="l"/>
                        </a:tabLst>
                        <a:defRPr lang="ru-RU"/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М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агистральные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  <a:p>
                      <a:pPr algn="l" defTabSz="1706880">
                        <a:tabLst>
                          <a:tab pos="1609725" algn="l"/>
                        </a:tabLst>
                        <a:defRPr lang="ru-RU"/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(связывают регионы страны)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крупнейшие источники производства электроэнергии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крупнейшие центры потребления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сверхвысокий и высокий уровень напряжения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  <a:p>
                      <a:pPr algn="l">
                        <a:defRPr lang="ru-RU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огромная мощность (ГВт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D"/>
                    </a:solidFill>
                  </a:tcPr>
                </a:tc>
              </a:tr>
              <a:tr h="76819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Р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егиональные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  <a:p>
                      <a:pPr algn="l">
                        <a:defRPr lang="ru-RU"/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(сети масштаба региона)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от магистральных сетей, собственные региональные источники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город, район, предприятие</a:t>
                      </a:r>
                      <a:endParaRPr lang="ru-RU" sz="1200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высокий и средний уровень напряжения, большая мощность (сотни МВт, ГВт)</a:t>
                      </a:r>
                      <a:endParaRPr lang="ru-RU" sz="1200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D"/>
                    </a:solidFill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Районные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, распределительные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  <a:p>
                      <a:pPr algn="l">
                        <a:defRPr lang="ru-RU"/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(внутриквартальные </a:t>
                      </a:r>
                      <a:endParaRPr lang="ru-RU" sz="1200" b="1" dirty="0" smtClean="0">
                        <a:solidFill>
                          <a:srgbClr val="FFFFFF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  <a:p>
                      <a:pPr algn="l">
                        <a:defRPr lang="ru-RU"/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и 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поселковые сети)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от региональных сетей</a:t>
                      </a:r>
                      <a:endParaRPr lang="ru-RU" sz="1200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средние и мелкие потребители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  <a:p>
                      <a:pPr algn="l">
                        <a:defRPr lang="ru-RU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(предприятия, транспортные узлы)</a:t>
                      </a:r>
                      <a:endParaRPr lang="ru-RU" sz="1200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средний и низкий уровень напряжения, небольшая мощность (МВт)</a:t>
                      </a:r>
                      <a:endParaRPr lang="ru-RU" sz="1200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D"/>
                    </a:solidFill>
                  </a:tcPr>
                </a:tc>
              </a:tr>
              <a:tr h="61531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В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нутренние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  <a:p>
                      <a:pPr algn="l">
                        <a:defRPr lang="ru-RU"/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(в рамках района города, села)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от районных сетей</a:t>
                      </a:r>
                      <a:endParaRPr lang="ru-RU" sz="120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  <a:p>
                      <a:pPr algn="l">
                        <a:defRPr lang="ru-RU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здания и строения предприятий</a:t>
                      </a:r>
                      <a:endParaRPr lang="ru-RU" sz="120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низкий уровень напряжения, небольшая мощность (сотни КВт)</a:t>
                      </a:r>
                      <a:endParaRPr lang="ru-RU" sz="1200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D"/>
                    </a:solidFill>
                  </a:tcPr>
                </a:tc>
              </a:tr>
              <a:tr h="76914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Электропроводка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  <a:p>
                      <a:pPr algn="l">
                        <a:defRPr lang="ru-RU"/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(отдельного здания, цеха, помещения)</a:t>
                      </a:r>
                      <a:endParaRPr lang="ru-RU" sz="1200" b="1" dirty="0">
                        <a:solidFill>
                          <a:srgbClr val="FFFFFF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от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внутренных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 сетей</a:t>
                      </a:r>
                      <a:endParaRPr lang="ru-RU" sz="1200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  <a:p>
                      <a:pPr algn="l">
                        <a:defRPr lang="ru-RU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электроприборы</a:t>
                      </a:r>
                      <a:endParaRPr lang="ru-RU" sz="1200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defRPr lang="ru-RU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 panose="02040502050505030304" pitchFamily="18" charset="0"/>
                          <a:ea typeface="Palatino Linotype" panose="02040502050505030304" pitchFamily="18" charset="0"/>
                          <a:cs typeface="Palatino Linotype" panose="02040502050505030304" pitchFamily="18" charset="0"/>
                        </a:rPr>
                        <a:t>низкий уровень напряжения, маленькая мощность (десятки КВт)</a:t>
                      </a:r>
                      <a:endParaRPr lang="ru-RU" sz="1200" dirty="0">
                        <a:solidFill>
                          <a:srgbClr val="000000"/>
                        </a:solidFill>
                        <a:latin typeface="Palatino Linotype" panose="020405020505050303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endParaRPr>
                    </a:p>
                  </a:txBody>
                  <a:tcPr marL="68580" marR="0" marT="51435" marB="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D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1"/>
          <p:cNvSpPr/>
          <p:nvPr/>
        </p:nvSpPr>
        <p:spPr>
          <a:xfrm>
            <a:off x="107315" y="87630"/>
            <a:ext cx="8929370" cy="4968240"/>
          </a:xfrm>
          <a:prstGeom prst="rect">
            <a:avLst/>
          </a:prstGeom>
          <a:noFill/>
          <a:ln w="57150" cap="flat" cmpd="sng" algn="ctr">
            <a:solidFill>
              <a:srgbClr val="F07F0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</a:p>
        </p:txBody>
      </p:sp>
      <p:sp>
        <p:nvSpPr>
          <p:cNvPr id="4" name="Автофигура1"/>
          <p:cNvSpPr/>
          <p:nvPr/>
        </p:nvSpPr>
        <p:spPr>
          <a:xfrm flipH="1">
            <a:off x="8388359" y="4732020"/>
            <a:ext cx="648335" cy="323850"/>
          </a:xfrm>
          <a:prstGeom prst="snip1Rect">
            <a:avLst>
              <a:gd name="adj" fmla="val 50049"/>
            </a:avLst>
          </a:prstGeom>
          <a:gradFill flip="none" rotWithShape="0">
            <a:gsLst>
              <a:gs pos="0">
                <a:srgbClr val="BB5E00"/>
              </a:gs>
              <a:gs pos="79000">
                <a:srgbClr val="F27900"/>
              </a:gs>
              <a:gs pos="100000">
                <a:srgbClr val="F27900"/>
              </a:gs>
            </a:gsLst>
            <a:lin ang="16200000" scaled="0"/>
            <a:tileRect/>
          </a:gradFill>
          <a:ln w="9525" cap="flat" cmpd="sng" algn="ctr">
            <a:solidFill>
              <a:srgbClr val="F17A03"/>
            </a:solidFill>
            <a:prstDash val="solid"/>
            <a:headEnd type="none"/>
            <a:tailEnd type="none"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fld id="{3D2A3012-5CD0-7FC6-9E92-AA937EDC68FF}" type="slidenum">
              <a:rPr lang="en-US" b="1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2" charset="0"/>
                <a:ea typeface="Palatino Linotype" panose="02040502050505030304" pitchFamily="18" charset="0"/>
                <a:cs typeface="Palatino Linotype" panose="02040502050505030304" pitchFamily="18" charset="0"/>
              </a:rPr>
            </a:fld>
            <a:endParaRPr lang="ru-RU" b="1"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2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5" name="Прямоугольник 6"/>
          <p:cNvSpPr/>
          <p:nvPr/>
        </p:nvSpPr>
        <p:spPr>
          <a:xfrm>
            <a:off x="331470" y="150019"/>
            <a:ext cx="8572500" cy="392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3200" b="1" dirty="0">
                <a:latin typeface="Palatino Linotype" panose="02040502050505030304" pitchFamily="18" charset="0"/>
              </a:rPr>
              <a:t>Пункт «Электрические сети»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4265</Words>
  <Application>WPS Presentation</Application>
  <PresentationFormat>Экран (16:9)</PresentationFormat>
  <Paragraphs>251</Paragraphs>
  <Slides>25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SimSun</vt:lpstr>
      <vt:lpstr>Wingdings</vt:lpstr>
      <vt:lpstr>Century Gothic</vt:lpstr>
      <vt:lpstr>Palatino Linotype</vt:lpstr>
      <vt:lpstr>Arial</vt:lpstr>
      <vt:lpstr>Calibri</vt:lpstr>
      <vt:lpstr>Microsoft YaHei</vt:lpstr>
      <vt:lpstr>Arial Unicode MS</vt:lpstr>
      <vt:lpstr>Times New Roman</vt:lpstr>
      <vt:lpstr>Mangal</vt:lpstr>
      <vt:lpstr>Segoe Print</vt:lpstr>
      <vt:lpstr>Тема Office</vt:lpstr>
      <vt:lpstr>PowerPoint 演示文稿</vt:lpstr>
      <vt:lpstr>PowerPoint 演示文稿</vt:lpstr>
      <vt:lpstr>Тематическое содержание и планируемые результаты </vt:lpstr>
      <vt:lpstr>Экскурсия </vt:lpstr>
      <vt:lpstr>PowerPoint 演示文稿</vt:lpstr>
      <vt:lpstr>Пункт «Электростанция»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Саша</cp:lastModifiedBy>
  <cp:revision>2</cp:revision>
  <dcterms:created xsi:type="dcterms:W3CDTF">2023-11-29T07:10:00Z</dcterms:created>
  <dcterms:modified xsi:type="dcterms:W3CDTF">2024-12-23T05:35:48Z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  <property fmtid="{D5CDD505-2E9C-101B-9397-08002B2CF9AE}" pid="4" name="ICV">
    <vt:lpwstr>6C49317550244579A4209E484503FE86_13</vt:lpwstr>
  </property>
  <property fmtid="{D5CDD505-2E9C-101B-9397-08002B2CF9AE}" pid="5" name="KSOProductBuildVer">
    <vt:lpwstr>1049-12.2.0.19307</vt:lpwstr>
  </property>
</Properties>
</file>