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60" r:id="rId5"/>
    <p:sldId id="262" r:id="rId6"/>
    <p:sldId id="264" r:id="rId7"/>
    <p:sldId id="261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41" autoAdjust="0"/>
  </p:normalViewPr>
  <p:slideViewPr>
    <p:cSldViewPr>
      <p:cViewPr>
        <p:scale>
          <a:sx n="73" d="100"/>
          <a:sy n="73" d="100"/>
        </p:scale>
        <p:origin x="-106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01E5-07C8-48E6-B24D-3123DE0E9CA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4BCEE-1BB4-45EA-ACF5-44D88344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215238" cy="10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МУНИЦИПЛЬНОЕ БЮДЖЕТНОЕ ДОШКОЛЬНОЕ  ОБРАЗОВАТЕЛЬНОЕ УЧРЕЖДЕНИЕ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«ДЕТСКИЙ САД №39»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ГОРОДА ВОТКИНСКА УДМУРТСКОЙ  РЕСПУБЛИКИ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3116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ПРЕЗЕНТАЦИЯ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 внеклассному занятию, приуроченного 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5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декабря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начало разгрома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фашистких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войск под Москвой,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к школе группы , возраст  детей 6-7 лет.</a:t>
            </a:r>
            <a:endParaRPr lang="ru-RU" sz="1600" dirty="0"/>
          </a:p>
        </p:txBody>
      </p:sp>
      <p:pic>
        <p:nvPicPr>
          <p:cNvPr id="5" name="Picture 5" descr="https://sun9-44.userapi.com/impg/GMkBGayGwpU_Dl3kc_5EDsKWLdwdq4vn9NM8BA/dFTDB09Ozak.jpg?size=1620x2160&amp;quality=96&amp;sign=621f8c989ad552cd609ec6b56326e7bd&amp;type=album"/>
          <p:cNvPicPr>
            <a:picLocks noChangeAspect="1" noChangeArrowheads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 bwMode="auto">
          <a:xfrm>
            <a:off x="7000892" y="3286124"/>
            <a:ext cx="1553777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072074"/>
            <a:ext cx="67865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Промышленникова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Елена Алексеевна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воспитатель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3840" y="6198990"/>
            <a:ext cx="107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ownloads\cd7a759aefa391478dd2df162406a031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ownloads\OmLJVSOOR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2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начале ноября наступление немцев было остановлено, а враг отброшен от Москвы!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ownloads\7811b9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072074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3840" y="6198990"/>
            <a:ext cx="107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нравственно-патриотических чувств у детей дошкольников через ознакомление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 воинской славы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 в период Великой Отечественной войны 1941-1945 гг.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36339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познакомить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днём воинской славы : 5 декабря- день начала контрнаступления советских войск в битве под Москвой;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воспитывать чувство патриотизма, любви к своей Отчизне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уважения и гордости за героическое прошлое нашей Родины,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примерах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героев Великой Отечественной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способствовать развитию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желания изучать историю государства Российского .</a:t>
            </a: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572008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сформированы первоначальные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днях воинской славы в России;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могут рассказать своим сверстникам и дома о битве под Москвой и её Героях летчиках Викторе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Талалихене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Николае Гастелло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28- 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Героях панфиловцах;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1\Downloads\f6703315-0d0d-518a-a69f-91938af5e707.jpg"/>
          <p:cNvPicPr>
            <a:picLocks noChangeAspect="1" noChangeArrowheads="1"/>
          </p:cNvPicPr>
          <p:nvPr/>
        </p:nvPicPr>
        <p:blipFill>
          <a:blip r:embed="rId2"/>
          <a:srcRect l="3906" t="-1389" r="2343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ownloads\img4 (1).jpg"/>
          <p:cNvPicPr>
            <a:picLocks noChangeAspect="1" noChangeArrowheads="1"/>
          </p:cNvPicPr>
          <p:nvPr/>
        </p:nvPicPr>
        <p:blipFill>
          <a:blip r:embed="rId3"/>
          <a:srcRect l="8593" t="19791"/>
          <a:stretch>
            <a:fillRect/>
          </a:stretch>
        </p:blipFill>
        <p:spPr bwMode="auto">
          <a:xfrm>
            <a:off x="500034" y="1968468"/>
            <a:ext cx="8143932" cy="48895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месяцы войны удача сопутствовала немецким войскам. Ведь они напали на нас неожиданно, были хорошо вооружены и заставили работать на себя население завоеванных стран Европы.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Осенью 1941 г. фашисты близко подошли к Москве. Гитлер хотел захватить нашу столицу, а потом затопить, чтобы от Москвы не осталось не только следа, но даже воспоминания!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ownloads\71c1a9f190b19dcaf1264b40c1521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9459" name="Picture 3" descr="C:\Users\1\Downloads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44000" cy="38576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 октября в Москве было объявлено осадное положение. Из столицы стали вывозить детей, женщин и стариков. Жители, оставшиеся в городе, начали строить баррикады, укрепления, копать заграждения и рвы вокруг него.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тем немецкая авиация бомбила город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зажигательных бомб возникали пожары. Москвичи дежурили на крышах домов, тушили бомбы в ящиках с песком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Ночью Москва погружалась в полную темноту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в квартирах не зажигали, чтобы не привлекать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врага.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Жизнь москвичей в те дни была трудной и тревожной. В домах не было тепла, хлеб выдавали по карточкам, потому что большую часть продовольствия отправляли на фронт.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altay/998620/2a000001622a8ecf8924b29872ede514f2fc/XXL_h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000924" cy="52506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немецкие войска вплотную подошли к Москве, и положение на фронте стало критическим, командовать армией было поручено талантливейшему полководцу, смелому и решительному человеку Георгию Константиновичу Жукову.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ownloads\1710360333_bogatyr-club-bg9g-p-muzei-fon-dlya-prezentatsii-18.jpg"/>
          <p:cNvPicPr>
            <a:picLocks noChangeAspect="1" noChangeArrowheads="1"/>
          </p:cNvPicPr>
          <p:nvPr/>
        </p:nvPicPr>
        <p:blipFill>
          <a:blip r:embed="rId2"/>
          <a:srcRect t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1\Downloads\1 рису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Москвой завязались жаркие бои. Бойцы сражались за каждый клочок земли. На Волоколамском направлении воевала армия под командованием генерала Константина Константиновича Рокоссовского. «Гитлеровцы вводили в бой сильные группы по 30—50 танков, сопровождаемых густыми цепями пехоты, поддерживаемых артиллерийским огнем и бомбардировщиками с воздуха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710360333_bogatyr-club-bg9g-p-muzei-fon-dlya-prezentatsii-18.jpg"/>
          <p:cNvPicPr>
            <a:picLocks noChangeAspect="1" noChangeArrowheads="1"/>
          </p:cNvPicPr>
          <p:nvPr/>
        </p:nvPicPr>
        <p:blipFill>
          <a:blip r:embed="rId2"/>
          <a:srcRect t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stihi.ru/pics/2022/12/29/2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2762"/>
            <a:ext cx="5286380" cy="2888965"/>
          </a:xfrm>
          <a:prstGeom prst="rect">
            <a:avLst/>
          </a:prstGeom>
          <a:noFill/>
        </p:spPr>
      </p:pic>
      <p:pic>
        <p:nvPicPr>
          <p:cNvPr id="23556" name="Picture 4" descr="https://stihi.ru/pics/2022/06/19/5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51" y="428604"/>
            <a:ext cx="3929049" cy="3143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районе Твери немецкие войска встретило мощное сопротивление Красной армии. На исходе были снаряды, гранаты, бутылки с зажигательной смесью... Но красноармейцы пошли в штыковую атаку! Она была настолько бурной и яростной, что немцы не выдержали и панически бежали.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1\Downloads\i (29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важную роль в защите столицы сыграли наши военно-воздушные силы. Противовоздушная оборона сделала город почти неприступным, сдерживая удары врага. В небе над Москвой кружили восемь тысяч фашистских самолетов, чтобы сбросить бомбы.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Летчики Красной армии проявляли чудеса мужества: ими было сбито и уничтожено 1392 самолета противника. Именно в эти дни совершил первый ночной таран летчик Виктор Талалихин. Николай Гастелло направил свой горящий самолет на колонну немецких войск и погиб, уничтожив сотни немецких солдат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ребята, а вы знаете, что одна из улиц нашего города Воткинска названа в честь Героя Николая Гастелло? Находится она на 2- м посёлке)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C:\Users\1\Downloads\slide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10766"/>
            <a:ext cx="4263775" cy="3193667"/>
          </a:xfrm>
          <a:prstGeom prst="rect">
            <a:avLst/>
          </a:prstGeom>
          <a:noFill/>
        </p:spPr>
      </p:pic>
      <p:pic>
        <p:nvPicPr>
          <p:cNvPr id="21513" name="Picture 9" descr="Picture background"/>
          <p:cNvPicPr>
            <a:picLocks noChangeAspect="1" noChangeArrowheads="1"/>
          </p:cNvPicPr>
          <p:nvPr/>
        </p:nvPicPr>
        <p:blipFill>
          <a:blip r:embed="rId4"/>
          <a:srcRect l="1685" r="2246"/>
          <a:stretch>
            <a:fillRect/>
          </a:stretch>
        </p:blipFill>
        <p:spPr bwMode="auto">
          <a:xfrm>
            <a:off x="4857752" y="3214273"/>
            <a:ext cx="3429024" cy="35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352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2024-12-09T16:27:44Z</dcterms:created>
  <dcterms:modified xsi:type="dcterms:W3CDTF">2024-12-09T21:21:39Z</dcterms:modified>
</cp:coreProperties>
</file>