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28668F9-6A29-4890-8F10-CAF47C06FC6D}">
          <p14:sldIdLst>
            <p14:sldId id="256"/>
            <p14:sldId id="258"/>
            <p14:sldId id="259"/>
            <p14:sldId id="257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454" y="-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8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4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3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8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8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5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6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2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5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2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688" y="323529"/>
            <a:ext cx="58293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Портрет</a:t>
            </a:r>
            <a:br>
              <a:rPr lang="ru-RU" dirty="0" smtClean="0"/>
            </a:br>
            <a:r>
              <a:rPr lang="ru-RU" sz="2200" dirty="0" smtClean="0"/>
              <a:t>(основы построения)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Преподаватель</a:t>
            </a:r>
            <a:r>
              <a:rPr lang="ru-RU" sz="1800" dirty="0" smtClean="0"/>
              <a:t>: Кисьмина Е.А.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6752" y="2195736"/>
            <a:ext cx="4632548" cy="5322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изо\6 класс голова\43c2dde4b044bd7a50a174657a2b45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2082663"/>
            <a:ext cx="4804982" cy="65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971600"/>
            <a:ext cx="3833813" cy="6120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467545"/>
            <a:ext cx="2492610" cy="7700675"/>
          </a:xfrm>
        </p:spPr>
        <p:txBody>
          <a:bodyPr/>
          <a:lstStyle/>
          <a:p>
            <a:endParaRPr lang="ru-RU" dirty="0" smtClean="0"/>
          </a:p>
          <a:p>
            <a:endParaRPr lang="ru-RU" sz="2000" dirty="0"/>
          </a:p>
          <a:p>
            <a:r>
              <a:rPr lang="ru-RU" sz="2000" dirty="0" smtClean="0"/>
              <a:t>12. Рисуем уши. </a:t>
            </a:r>
          </a:p>
          <a:p>
            <a:r>
              <a:rPr lang="ru-RU" sz="2000" dirty="0" smtClean="0"/>
              <a:t>Верхний край уха на одной линии с  </a:t>
            </a:r>
            <a:r>
              <a:rPr lang="ru-RU" sz="2000" dirty="0" err="1" smtClean="0"/>
              <a:t>ксончим</a:t>
            </a:r>
            <a:r>
              <a:rPr lang="ru-RU" sz="2000" dirty="0" smtClean="0"/>
              <a:t> брови. </a:t>
            </a:r>
          </a:p>
          <a:p>
            <a:r>
              <a:rPr lang="ru-RU" sz="2000" dirty="0" smtClean="0"/>
              <a:t>Нижний край уха (мочка) находится на одной линии с кончиком носа.</a:t>
            </a:r>
          </a:p>
          <a:p>
            <a:endParaRPr lang="ru-RU" dirty="0"/>
          </a:p>
        </p:txBody>
      </p:sp>
      <p:pic>
        <p:nvPicPr>
          <p:cNvPr id="10242" name="Picture 2" descr="C:\Users\user\Desktop\изо\6 класс голова\20240124_102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96" y="971600"/>
            <a:ext cx="41310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0266" y="588273"/>
            <a:ext cx="3833813" cy="686404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641" y="755576"/>
            <a:ext cx="2092775" cy="698477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000" dirty="0" smtClean="0"/>
              <a:t>13. Дорисовываем шею и волосы. Прическу делаем любую.</a:t>
            </a:r>
            <a:endParaRPr lang="ru-RU" sz="2000" dirty="0"/>
          </a:p>
        </p:txBody>
      </p:sp>
      <p:pic>
        <p:nvPicPr>
          <p:cNvPr id="11266" name="Picture 2" descr="C:\Users\user\Desktop\изо\6 класс голова\20240124_102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16" y="611560"/>
            <a:ext cx="4531514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6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изо\6 класс голова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683568"/>
            <a:ext cx="631477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1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539553"/>
            <a:ext cx="3833813" cy="6285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539553"/>
            <a:ext cx="2256235" cy="7628667"/>
          </a:xfrm>
        </p:spPr>
        <p:txBody>
          <a:bodyPr/>
          <a:lstStyle/>
          <a:p>
            <a:r>
              <a:rPr lang="ru-RU" dirty="0" smtClean="0"/>
              <a:t>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1. Делим формат А4 по вертикали и горизонтали </a:t>
            </a:r>
            <a:r>
              <a:rPr lang="ru-RU" sz="2000" dirty="0" err="1" smtClean="0"/>
              <a:t>попалам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C:\Users\user\Desktop\изо\6 класс голова\20240124_100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7" y="539553"/>
            <a:ext cx="4012737" cy="6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762000"/>
            <a:ext cx="3833813" cy="705036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67545"/>
            <a:ext cx="2132856" cy="770067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2. Примерно определяем ширину лица и делим горизонтальную  линию на 5 равных частей</a:t>
            </a:r>
            <a:endParaRPr lang="ru-RU" sz="2000" dirty="0"/>
          </a:p>
        </p:txBody>
      </p:sp>
      <p:pic>
        <p:nvPicPr>
          <p:cNvPr id="4098" name="Picture 2" descr="C:\Users\user\Desktop\изо\6 класс голова\20240124_100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5" y="539552"/>
            <a:ext cx="4653136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9553"/>
            <a:ext cx="2060849" cy="7628667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3. Делим вертикальную линию на 7 равных частей.. </a:t>
            </a:r>
            <a:endParaRPr lang="ru-RU" sz="2000" dirty="0"/>
          </a:p>
          <a:p>
            <a:r>
              <a:rPr lang="ru-RU" sz="2000" dirty="0" smtClean="0"/>
              <a:t>Размер на вертикальной и горизонтальной линии должен быть одинаковым</a:t>
            </a:r>
          </a:p>
        </p:txBody>
      </p:sp>
      <p:pic>
        <p:nvPicPr>
          <p:cNvPr id="3074" name="Picture 2" descr="C:\Users\user\Desktop\изо\6 класс голова\20240124_101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34" y="344507"/>
            <a:ext cx="4931067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947035"/>
            <a:ext cx="3833813" cy="72211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947035"/>
            <a:ext cx="2204864" cy="72211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4. Рисуем овал лица.</a:t>
            </a:r>
          </a:p>
          <a:p>
            <a:r>
              <a:rPr lang="ru-RU" sz="2000" dirty="0" smtClean="0"/>
              <a:t>Верхняя часть головы более округлая, нижняя часть головы немного заужена.</a:t>
            </a:r>
            <a:endParaRPr lang="ru-RU" sz="2000" dirty="0"/>
          </a:p>
        </p:txBody>
      </p:sp>
      <p:pic>
        <p:nvPicPr>
          <p:cNvPr id="5122" name="Picture 2" descr="C:\Users\user\Desktop\изо\6 класс голова\20240124_102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5" y="947035"/>
            <a:ext cx="4653136" cy="79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897" y="611561"/>
            <a:ext cx="4022204" cy="70958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611561"/>
            <a:ext cx="2256235" cy="709580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5. На горизонтальной линии рисуем глаза, отступив 1деление. </a:t>
            </a:r>
          </a:p>
          <a:p>
            <a:r>
              <a:rPr lang="ru-RU" sz="2000" dirty="0" smtClean="0"/>
              <a:t>И между глазами оставляем промежуток равный 1 глазу.</a:t>
            </a:r>
          </a:p>
          <a:p>
            <a:r>
              <a:rPr lang="ru-RU" sz="2000" dirty="0" smtClean="0"/>
              <a:t>Форма глаза может быть разной ( это индивидуальная особенность)</a:t>
            </a:r>
            <a:endParaRPr lang="ru-RU" sz="2000" dirty="0"/>
          </a:p>
        </p:txBody>
      </p:sp>
      <p:pic>
        <p:nvPicPr>
          <p:cNvPr id="6146" name="Picture 2" descr="C:\Users\user\Desktop\изо\6 класс голова\20240124_102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5" y="611561"/>
            <a:ext cx="4653136" cy="70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1187624"/>
            <a:ext cx="3833813" cy="6980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986814"/>
            <a:ext cx="1988840" cy="625475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6. Отступаем от линии глаз вверх одно деление и </a:t>
            </a:r>
            <a:r>
              <a:rPr lang="ru-RU" sz="2000" dirty="0" err="1" smtClean="0"/>
              <a:t>обозначем</a:t>
            </a:r>
            <a:r>
              <a:rPr lang="ru-RU" sz="2000" dirty="0" smtClean="0"/>
              <a:t> брови.</a:t>
            </a:r>
          </a:p>
          <a:p>
            <a:r>
              <a:rPr lang="ru-RU" sz="2000" dirty="0" smtClean="0"/>
              <a:t>Брови тоже могут иметь разную форму, поэтому рисуем примерно.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7. Отступаем  от линии глаз 1,5 деления и отмечаем нижнюю часть носа. </a:t>
            </a:r>
          </a:p>
          <a:p>
            <a:r>
              <a:rPr lang="ru-RU" sz="2000" dirty="0" smtClean="0"/>
              <a:t>Кончик носа обозначаем чуть выше.</a:t>
            </a:r>
            <a:endParaRPr lang="ru-RU" sz="2000" dirty="0"/>
          </a:p>
        </p:txBody>
      </p:sp>
      <p:pic>
        <p:nvPicPr>
          <p:cNvPr id="7170" name="Picture 2" descr="C:\Users\user\Desktop\изо\6 класс голова\20240124_102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971600"/>
            <a:ext cx="4600746" cy="79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6953" y="971600"/>
            <a:ext cx="3841711" cy="7196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971600"/>
            <a:ext cx="2599135" cy="73036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8. На глазах дорисовываем вернее веко, радужку и </a:t>
            </a:r>
            <a:r>
              <a:rPr lang="ru-RU" sz="2000" dirty="0" err="1" smtClean="0"/>
              <a:t>зрачек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9. Отступаем от  носа 0,5 деления и рисуем линию губ.</a:t>
            </a:r>
          </a:p>
          <a:p>
            <a:r>
              <a:rPr lang="ru-RU" sz="2000" dirty="0" smtClean="0"/>
              <a:t>Обратите внимание, что середина глаза совпадает с уголками губ.</a:t>
            </a:r>
          </a:p>
          <a:p>
            <a:r>
              <a:rPr lang="ru-RU" sz="2000" dirty="0" smtClean="0"/>
              <a:t>Линию губ прорисуйте изогнутой, как на образце. </a:t>
            </a:r>
            <a:endParaRPr lang="ru-RU" sz="2000" dirty="0"/>
          </a:p>
        </p:txBody>
      </p:sp>
      <p:pic>
        <p:nvPicPr>
          <p:cNvPr id="8194" name="Picture 2" descr="C:\Users\user\Desktop\изо\6 класс голова\20240124_102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3" y="971600"/>
            <a:ext cx="3841711" cy="7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1259632"/>
            <a:ext cx="3833813" cy="6908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502" y="539553"/>
            <a:ext cx="2256235" cy="755586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10. Дорисовываем верхнюю и нижнюю губу (губы тоже у всех имеют индивидуальную форму)</a:t>
            </a:r>
          </a:p>
          <a:p>
            <a:r>
              <a:rPr lang="ru-RU" sz="2000" dirty="0" smtClean="0"/>
              <a:t>11. Сверху на вертикальной линии от макушки головы отступаем 1,5 деления и намечаем линию волос.</a:t>
            </a:r>
            <a:endParaRPr lang="ru-RU" sz="2000" dirty="0"/>
          </a:p>
        </p:txBody>
      </p:sp>
      <p:pic>
        <p:nvPicPr>
          <p:cNvPr id="9218" name="Picture 2" descr="C:\Users\user\Desktop\изо\6 класс голова\20240124_102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1259632"/>
            <a:ext cx="450912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258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Портрет (основы построения) Преподаватель: Кисьмина Е.А.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головы</dc:title>
  <dc:creator>user</dc:creator>
  <cp:lastModifiedBy>user</cp:lastModifiedBy>
  <cp:revision>10</cp:revision>
  <dcterms:created xsi:type="dcterms:W3CDTF">2024-01-24T10:06:31Z</dcterms:created>
  <dcterms:modified xsi:type="dcterms:W3CDTF">2024-12-20T04:36:15Z</dcterms:modified>
</cp:coreProperties>
</file>